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32"/>
  </p:notesMasterIdLst>
  <p:sldIdLst>
    <p:sldId id="256" r:id="rId2"/>
    <p:sldId id="259" r:id="rId3"/>
    <p:sldId id="301" r:id="rId4"/>
    <p:sldId id="289" r:id="rId5"/>
    <p:sldId id="327" r:id="rId6"/>
    <p:sldId id="339" r:id="rId7"/>
    <p:sldId id="340" r:id="rId8"/>
    <p:sldId id="291" r:id="rId9"/>
    <p:sldId id="324" r:id="rId10"/>
    <p:sldId id="290" r:id="rId11"/>
    <p:sldId id="295" r:id="rId12"/>
    <p:sldId id="338" r:id="rId13"/>
    <p:sldId id="296" r:id="rId14"/>
    <p:sldId id="347" r:id="rId15"/>
    <p:sldId id="293" r:id="rId16"/>
    <p:sldId id="345" r:id="rId17"/>
    <p:sldId id="329" r:id="rId18"/>
    <p:sldId id="336" r:id="rId19"/>
    <p:sldId id="332" r:id="rId20"/>
    <p:sldId id="333" r:id="rId21"/>
    <p:sldId id="292" r:id="rId22"/>
    <p:sldId id="298" r:id="rId23"/>
    <p:sldId id="299" r:id="rId24"/>
    <p:sldId id="309" r:id="rId25"/>
    <p:sldId id="326" r:id="rId26"/>
    <p:sldId id="330" r:id="rId27"/>
    <p:sldId id="300" r:id="rId28"/>
    <p:sldId id="282" r:id="rId29"/>
    <p:sldId id="283" r:id="rId30"/>
    <p:sldId id="335" r:id="rId31"/>
  </p:sldIdLst>
  <p:sldSz cx="9144000" cy="5143500" type="screen16x9"/>
  <p:notesSz cx="6858000" cy="9144000"/>
  <p:defaultTextStyle>
    <a:defPPr>
      <a:defRPr lang="nl-NL"/>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rtin de Quincey" initials="MdQ" lastIdx="1" clrIdx="0">
    <p:extLst>
      <p:ext uri="{19B8F6BF-5375-455C-9EA6-DF929625EA0E}">
        <p15:presenceInfo xmlns:p15="http://schemas.microsoft.com/office/powerpoint/2012/main" userId="84c3fbf723aa91d9" providerId="Windows Live"/>
      </p:ext>
    </p:extLst>
  </p:cmAuthor>
  <p:cmAuthor id="2" name="Quincey, M.G. de" initials="QMd" lastIdx="1" clrIdx="1">
    <p:extLst>
      <p:ext uri="{19B8F6BF-5375-455C-9EA6-DF929625EA0E}">
        <p15:presenceInfo xmlns:p15="http://schemas.microsoft.com/office/powerpoint/2012/main" userId="S-1-5-21-1895577662-1677200029-1617787245-1171087"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61649B"/>
    <a:srgbClr val="B7B7C5"/>
    <a:srgbClr val="B0B0C0"/>
    <a:srgbClr val="A7A7B9"/>
    <a:srgbClr val="B9B9C7"/>
    <a:srgbClr val="009644"/>
    <a:srgbClr val="000000"/>
    <a:srgbClr val="EEE8E8"/>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4599F94E-CEE6-441E-89CC-EB005ECD8F06}">
      <a14:m xmlns:a14="http://schemas.microsoft.com/office/drawing/2010/main">
        <m:mathPr xmlns:m="http://schemas.openxmlformats.org/officeDocument/2006/math">
          <m:brkBin m:val="before"/>
          <m:brkBinSub m:val="--"/>
        </m:mathPr>
      </a14:m>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jl, gemiddeld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290" autoAdjust="0"/>
    <p:restoredTop sz="75273" autoAdjust="0"/>
  </p:normalViewPr>
  <p:slideViewPr>
    <p:cSldViewPr snapToGrid="0" showGuides="1">
      <p:cViewPr varScale="1">
        <p:scale>
          <a:sx n="84" d="100"/>
          <a:sy n="84" d="100"/>
        </p:scale>
        <p:origin x="1277" y="67"/>
      </p:cViewPr>
      <p:guideLst/>
    </p:cSldViewPr>
  </p:slideViewPr>
  <p:outlineViewPr>
    <p:cViewPr>
      <p:scale>
        <a:sx n="33" d="100"/>
        <a:sy n="33" d="100"/>
      </p:scale>
      <p:origin x="0" y="-3978"/>
    </p:cViewPr>
  </p:outlineViewPr>
  <p:notesTextViewPr>
    <p:cViewPr>
      <p:scale>
        <a:sx n="75" d="100"/>
        <a:sy n="75" d="100"/>
      </p:scale>
      <p:origin x="0" y="0"/>
    </p:cViewPr>
  </p:notesTextViewPr>
  <p:notesViewPr>
    <p:cSldViewPr snapToGrid="0">
      <p:cViewPr varScale="1">
        <p:scale>
          <a:sx n="65" d="100"/>
          <a:sy n="65" d="100"/>
        </p:scale>
        <p:origin x="3082" y="3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F25DE2-B715-4EA4-8CF0-DA425EA806A7}" type="datetimeFigureOut">
              <a:rPr lang="en-GB" smtClean="0"/>
              <a:t>13/07/2022</a:t>
            </a:fld>
            <a:endParaRPr lang="en-GB"/>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en-GB"/>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A799BBE-B871-48D7-983C-C0B1D7156DCD}" type="slidenum">
              <a:rPr lang="en-GB" smtClean="0"/>
              <a:t>‹nr.›</a:t>
            </a:fld>
            <a:endParaRPr lang="en-GB"/>
          </a:p>
        </p:txBody>
      </p:sp>
    </p:spTree>
    <p:extLst>
      <p:ext uri="{BB962C8B-B14F-4D97-AF65-F5344CB8AC3E}">
        <p14:creationId xmlns:p14="http://schemas.microsoft.com/office/powerpoint/2010/main" val="1433719315"/>
      </p:ext>
    </p:extLst>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900" kern="1200" dirty="0" smtClean="0">
                <a:solidFill>
                  <a:schemeClr val="tx1"/>
                </a:solidFill>
                <a:effectLst/>
                <a:latin typeface="+mn-lt"/>
                <a:ea typeface="+mn-ea"/>
                <a:cs typeface="+mn-cs"/>
              </a:rPr>
              <a:t>So first of all, can everybody clearly see the screen, and am I audible in the back as well? Okay then, let’s get started. Hello everybody and welcome to this special day for me. My name is Martin de Quincey, and this is the final presentation of my master’s thesis, on which I have been working on for the past year. If you have any short questions during the presentation, feel free to raise your hand. The more in-depth questions, we can discuss after the presentation. So, the name of the thesis and the presentation is ``structure learning in high-dimensional time series data”. </a:t>
            </a:r>
            <a:endParaRPr lang="nl-NL" sz="900" kern="1200" dirty="0" smtClean="0">
              <a:solidFill>
                <a:schemeClr val="tx1"/>
              </a:solidFill>
              <a:effectLst/>
              <a:latin typeface="+mn-lt"/>
              <a:ea typeface="+mn-ea"/>
              <a:cs typeface="+mn-cs"/>
            </a:endParaRPr>
          </a:p>
          <a:p>
            <a:endParaRPr lang="en-GB" dirty="0"/>
          </a:p>
        </p:txBody>
      </p:sp>
      <p:sp>
        <p:nvSpPr>
          <p:cNvPr id="4" name="Tijdelijke aanduiding voor dianummer 3"/>
          <p:cNvSpPr>
            <a:spLocks noGrp="1"/>
          </p:cNvSpPr>
          <p:nvPr>
            <p:ph type="sldNum" sz="quarter" idx="10"/>
          </p:nvPr>
        </p:nvSpPr>
        <p:spPr/>
        <p:txBody>
          <a:bodyPr/>
          <a:lstStyle/>
          <a:p>
            <a:fld id="{AA799BBE-B871-48D7-983C-C0B1D7156DCD}" type="slidenum">
              <a:rPr lang="en-GB" smtClean="0"/>
              <a:t>1</a:t>
            </a:fld>
            <a:endParaRPr lang="en-GB" dirty="0"/>
          </a:p>
        </p:txBody>
      </p:sp>
    </p:spTree>
    <p:extLst>
      <p:ext uri="{BB962C8B-B14F-4D97-AF65-F5344CB8AC3E}">
        <p14:creationId xmlns:p14="http://schemas.microsoft.com/office/powerpoint/2010/main" val="31722643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900" kern="1200" dirty="0" smtClean="0">
                <a:solidFill>
                  <a:schemeClr val="tx1"/>
                </a:solidFill>
                <a:effectLst/>
                <a:latin typeface="+mn-lt"/>
                <a:ea typeface="+mn-ea"/>
                <a:cs typeface="+mn-cs"/>
              </a:rPr>
              <a:t>Now that we have discussed this notion of an ordering, I will be discussing three types of approaches with you during the presentation. The first type of approach relies on these orderings, which is why we have called them order-based methods. The second type of approach is called an iterative approach, where we will not use these orderings, but rather add one arc per iteration to our structure. Lastly, we will be discussing the NOTEARS method, which was developed by other researchers which we will use as a benchmark.</a:t>
            </a:r>
            <a:endParaRPr lang="nl-NL" sz="900" kern="1200" dirty="0" smtClean="0">
              <a:solidFill>
                <a:schemeClr val="tx1"/>
              </a:solidFill>
              <a:effectLst/>
              <a:latin typeface="+mn-lt"/>
              <a:ea typeface="+mn-ea"/>
              <a:cs typeface="+mn-cs"/>
            </a:endParaRPr>
          </a:p>
          <a:p>
            <a:endParaRPr lang="en-GB" dirty="0"/>
          </a:p>
        </p:txBody>
      </p:sp>
      <p:sp>
        <p:nvSpPr>
          <p:cNvPr id="4" name="Tijdelijke aanduiding voor dianummer 3"/>
          <p:cNvSpPr>
            <a:spLocks noGrp="1"/>
          </p:cNvSpPr>
          <p:nvPr>
            <p:ph type="sldNum" sz="quarter" idx="10"/>
          </p:nvPr>
        </p:nvSpPr>
        <p:spPr/>
        <p:txBody>
          <a:bodyPr/>
          <a:lstStyle/>
          <a:p>
            <a:fld id="{AA799BBE-B871-48D7-983C-C0B1D7156DCD}" type="slidenum">
              <a:rPr lang="en-GB" smtClean="0"/>
              <a:t>10</a:t>
            </a:fld>
            <a:endParaRPr lang="en-GB" dirty="0"/>
          </a:p>
        </p:txBody>
      </p:sp>
    </p:spTree>
    <p:extLst>
      <p:ext uri="{BB962C8B-B14F-4D97-AF65-F5344CB8AC3E}">
        <p14:creationId xmlns:p14="http://schemas.microsoft.com/office/powerpoint/2010/main" val="21844570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sz="900" kern="1200" dirty="0" smtClean="0">
                <a:solidFill>
                  <a:schemeClr val="tx1"/>
                </a:solidFill>
                <a:effectLst/>
                <a:latin typeface="+mn-lt"/>
                <a:ea typeface="+mn-ea"/>
                <a:cs typeface="+mn-cs"/>
              </a:rPr>
              <a:t>So, for these orderings, we would find the most likely acyclic W exactly by simple trying out all possible orderings. However, for </a:t>
            </a:r>
            <a:r>
              <a:rPr lang="en-US" sz="900" i="1" kern="1200" dirty="0" smtClean="0">
                <a:solidFill>
                  <a:schemeClr val="tx1"/>
                </a:solidFill>
                <a:effectLst/>
                <a:latin typeface="+mn-lt"/>
                <a:ea typeface="+mn-ea"/>
                <a:cs typeface="+mn-cs"/>
              </a:rPr>
              <a:t>p</a:t>
            </a:r>
            <a:r>
              <a:rPr lang="en-US" sz="900" kern="1200" dirty="0" smtClean="0">
                <a:solidFill>
                  <a:schemeClr val="tx1"/>
                </a:solidFill>
                <a:effectLst/>
                <a:latin typeface="+mn-lt"/>
                <a:ea typeface="+mn-ea"/>
                <a:cs typeface="+mn-cs"/>
              </a:rPr>
              <a:t> variables, there are a total of </a:t>
            </a:r>
            <a:r>
              <a:rPr lang="en-US" sz="900" i="1" kern="1200" dirty="0" smtClean="0">
                <a:solidFill>
                  <a:schemeClr val="tx1"/>
                </a:solidFill>
                <a:effectLst/>
                <a:latin typeface="+mn-lt"/>
                <a:ea typeface="+mn-ea"/>
                <a:cs typeface="+mn-cs"/>
              </a:rPr>
              <a:t>p! </a:t>
            </a:r>
            <a:r>
              <a:rPr lang="en-US" sz="900" kern="1200" dirty="0" smtClean="0">
                <a:solidFill>
                  <a:schemeClr val="tx1"/>
                </a:solidFill>
                <a:effectLst/>
                <a:latin typeface="+mn-lt"/>
                <a:ea typeface="+mn-ea"/>
                <a:cs typeface="+mn-cs"/>
              </a:rPr>
              <a:t>orderings. Even for just 10 variables, there are millions of orderings possible, meaning that we cannot use such an exhaustive approach in high dimensions.</a:t>
            </a:r>
            <a:endParaRPr lang="nl-NL" sz="900" kern="1200" dirty="0" smtClean="0">
              <a:solidFill>
                <a:schemeClr val="tx1"/>
              </a:solidFill>
              <a:effectLst/>
              <a:latin typeface="+mn-lt"/>
              <a:ea typeface="+mn-ea"/>
              <a:cs typeface="+mn-cs"/>
            </a:endParaRPr>
          </a:p>
          <a:p>
            <a:r>
              <a:rPr lang="en-US" sz="900" kern="1200" dirty="0" smtClean="0">
                <a:solidFill>
                  <a:schemeClr val="tx1"/>
                </a:solidFill>
                <a:effectLst/>
                <a:latin typeface="+mn-lt"/>
                <a:ea typeface="+mn-ea"/>
                <a:cs typeface="+mn-cs"/>
              </a:rPr>
              <a:t>Therefore, we can decide not to try </a:t>
            </a:r>
            <a:r>
              <a:rPr lang="en-US" sz="900" i="1" kern="1200" dirty="0" smtClean="0">
                <a:solidFill>
                  <a:schemeClr val="tx1"/>
                </a:solidFill>
                <a:effectLst/>
                <a:latin typeface="+mn-lt"/>
                <a:ea typeface="+mn-ea"/>
                <a:cs typeface="+mn-cs"/>
              </a:rPr>
              <a:t>all</a:t>
            </a:r>
            <a:r>
              <a:rPr lang="en-US" sz="900" kern="1200" dirty="0" smtClean="0">
                <a:solidFill>
                  <a:schemeClr val="tx1"/>
                </a:solidFill>
                <a:effectLst/>
                <a:latin typeface="+mn-lt"/>
                <a:ea typeface="+mn-ea"/>
                <a:cs typeface="+mn-cs"/>
              </a:rPr>
              <a:t> orderings, but only a subset of all orderings. We might not find the best acyclic matrix, but hopefully we will be able to find a decent acyclic matrix in a reasonable amount of time. To decide which orderings we try, we can only swap to variables in the ordering.</a:t>
            </a:r>
            <a:endParaRPr lang="nl-NL" sz="900" kern="1200" dirty="0" smtClean="0">
              <a:solidFill>
                <a:schemeClr val="tx1"/>
              </a:solidFill>
              <a:effectLst/>
              <a:latin typeface="+mn-lt"/>
              <a:ea typeface="+mn-ea"/>
              <a:cs typeface="+mn-cs"/>
            </a:endParaRPr>
          </a:p>
          <a:p>
            <a:endParaRPr lang="en-GB" dirty="0"/>
          </a:p>
        </p:txBody>
      </p:sp>
      <p:sp>
        <p:nvSpPr>
          <p:cNvPr id="4" name="Tijdelijke aanduiding voor dianummer 3"/>
          <p:cNvSpPr>
            <a:spLocks noGrp="1"/>
          </p:cNvSpPr>
          <p:nvPr>
            <p:ph type="sldNum" sz="quarter" idx="10"/>
          </p:nvPr>
        </p:nvSpPr>
        <p:spPr/>
        <p:txBody>
          <a:bodyPr/>
          <a:lstStyle/>
          <a:p>
            <a:fld id="{AA799BBE-B871-48D7-983C-C0B1D7156DCD}" type="slidenum">
              <a:rPr lang="en-GB" smtClean="0"/>
              <a:t>11</a:t>
            </a:fld>
            <a:endParaRPr lang="en-GB" dirty="0"/>
          </a:p>
        </p:txBody>
      </p:sp>
    </p:spTree>
    <p:extLst>
      <p:ext uri="{BB962C8B-B14F-4D97-AF65-F5344CB8AC3E}">
        <p14:creationId xmlns:p14="http://schemas.microsoft.com/office/powerpoint/2010/main" val="40301310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sz="900" kern="1200" dirty="0" smtClean="0">
                <a:solidFill>
                  <a:schemeClr val="tx1"/>
                </a:solidFill>
                <a:effectLst/>
                <a:latin typeface="+mn-lt"/>
                <a:ea typeface="+mn-ea"/>
                <a:cs typeface="+mn-cs"/>
              </a:rPr>
              <a:t>To see what I mean with such a random walk, consider an example on three variables. Now, for three variables, there are only six orderings, so we can easily visualize this. The subscript of W denotes the ordering of the structure. For example, from (1, 2, 3) here, we can swap the first two variables, or the last two variables, or the first and last variable, which would yield these three transition possibilities. We see that we from each ordering, we can either traverse along the boundary of the hexagon or straight through it using these double pointed arcs. </a:t>
            </a:r>
            <a:endParaRPr lang="nl-NL" sz="900" kern="1200" dirty="0" smtClean="0">
              <a:solidFill>
                <a:schemeClr val="tx1"/>
              </a:solidFill>
              <a:effectLst/>
              <a:latin typeface="+mn-lt"/>
              <a:ea typeface="+mn-ea"/>
              <a:cs typeface="+mn-cs"/>
            </a:endParaRPr>
          </a:p>
          <a:p>
            <a:r>
              <a:rPr lang="en-US" sz="900" kern="1200" dirty="0" smtClean="0">
                <a:solidFill>
                  <a:schemeClr val="tx1"/>
                </a:solidFill>
                <a:effectLst/>
                <a:latin typeface="+mn-lt"/>
                <a:ea typeface="+mn-ea"/>
                <a:cs typeface="+mn-cs"/>
              </a:rPr>
              <a:t>Now, how such a random walk works is that we start at some initial ordering, estimate W and check this mean squared error to see how well we can use W for prediction. We remember the best W. Now, we simply traverse this search space for a set amount of iterations, after which we return the best matrix we have found. For three variables, it is more sensible to just try these six orderings and return the most suitable matrix. However, for ten variables, it is inefficient to try out millions of orderings, and then it is better to travel through this search space for a suitable coefficient matrix.</a:t>
            </a:r>
            <a:endParaRPr lang="nl-NL" sz="900" kern="1200" dirty="0" smtClean="0">
              <a:solidFill>
                <a:schemeClr val="tx1"/>
              </a:solidFill>
              <a:effectLst/>
              <a:latin typeface="+mn-lt"/>
              <a:ea typeface="+mn-ea"/>
              <a:cs typeface="+mn-cs"/>
            </a:endParaRPr>
          </a:p>
          <a:p>
            <a:endParaRPr lang="en-GB" dirty="0"/>
          </a:p>
        </p:txBody>
      </p:sp>
      <p:sp>
        <p:nvSpPr>
          <p:cNvPr id="4" name="Tijdelijke aanduiding voor dianummer 3"/>
          <p:cNvSpPr>
            <a:spLocks noGrp="1"/>
          </p:cNvSpPr>
          <p:nvPr>
            <p:ph type="sldNum" sz="quarter" idx="10"/>
          </p:nvPr>
        </p:nvSpPr>
        <p:spPr/>
        <p:txBody>
          <a:bodyPr/>
          <a:lstStyle/>
          <a:p>
            <a:fld id="{AA799BBE-B871-48D7-983C-C0B1D7156DCD}" type="slidenum">
              <a:rPr lang="en-GB" smtClean="0"/>
              <a:t>12</a:t>
            </a:fld>
            <a:endParaRPr lang="en-GB" dirty="0"/>
          </a:p>
        </p:txBody>
      </p:sp>
    </p:spTree>
    <p:extLst>
      <p:ext uri="{BB962C8B-B14F-4D97-AF65-F5344CB8AC3E}">
        <p14:creationId xmlns:p14="http://schemas.microsoft.com/office/powerpoint/2010/main" val="3373222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900" kern="1200" dirty="0" smtClean="0">
                <a:solidFill>
                  <a:schemeClr val="tx1"/>
                </a:solidFill>
                <a:effectLst/>
                <a:latin typeface="+mn-lt"/>
                <a:ea typeface="+mn-ea"/>
                <a:cs typeface="+mn-cs"/>
              </a:rPr>
              <a:t>However, such a random walk, as the name suggests, is random and unguided. We have no idea if we are getting closer to a suitable matrix, we simply try out some orderings at random. To improve on this, we can also use this mean squared error to assess how suitable this coefficient matrix is. We again use the same transition rules as in the random walk, but we can only transition to another matrix if that matrix achieves a strictly lower mean squared error, meaning we only transition to another coefficient matrix if it is an improvement.</a:t>
            </a:r>
            <a:endParaRPr lang="nl-NL" sz="900" kern="1200" dirty="0" smtClean="0">
              <a:solidFill>
                <a:schemeClr val="tx1"/>
              </a:solidFill>
              <a:effectLst/>
              <a:latin typeface="+mn-lt"/>
              <a:ea typeface="+mn-ea"/>
              <a:cs typeface="+mn-cs"/>
            </a:endParaRPr>
          </a:p>
          <a:p>
            <a:endParaRPr lang="en-GB" dirty="0"/>
          </a:p>
        </p:txBody>
      </p:sp>
      <p:sp>
        <p:nvSpPr>
          <p:cNvPr id="4" name="Tijdelijke aanduiding voor dianummer 3"/>
          <p:cNvSpPr>
            <a:spLocks noGrp="1"/>
          </p:cNvSpPr>
          <p:nvPr>
            <p:ph type="sldNum" sz="quarter" idx="10"/>
          </p:nvPr>
        </p:nvSpPr>
        <p:spPr/>
        <p:txBody>
          <a:bodyPr/>
          <a:lstStyle/>
          <a:p>
            <a:fld id="{AA799BBE-B871-48D7-983C-C0B1D7156DCD}" type="slidenum">
              <a:rPr lang="en-GB" smtClean="0"/>
              <a:t>13</a:t>
            </a:fld>
            <a:endParaRPr lang="en-GB" dirty="0"/>
          </a:p>
        </p:txBody>
      </p:sp>
    </p:spTree>
    <p:extLst>
      <p:ext uri="{BB962C8B-B14F-4D97-AF65-F5344CB8AC3E}">
        <p14:creationId xmlns:p14="http://schemas.microsoft.com/office/powerpoint/2010/main" val="3331987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sz="900" kern="1200" dirty="0" smtClean="0">
                <a:solidFill>
                  <a:schemeClr val="tx1"/>
                </a:solidFill>
                <a:effectLst/>
                <a:latin typeface="+mn-lt"/>
                <a:ea typeface="+mn-ea"/>
                <a:cs typeface="+mn-cs"/>
              </a:rPr>
              <a:t>So, let us consider the same example, but now I have added the mean squared error of the ordering next to it. The lower, the better. So, we can quickly see that W(1, 2, 3) is the best performing matrix here, but how can we efficiently search the set of orderings for it? If we start at W(2, 1, 3) here, we see that we can transition to W(1, 2, 3), as it achieves a better MSE, and to W(2, 3, 1), but not to W(3, 1, 2), as that one achieves a poorer MSE. From W(3, 2, 1), which achieves the poorest MSE&lt; we can transition to all adjacent orderings. If we now draw all transition arcs, we see that we get this greedy random walk. Especially for large </a:t>
            </a:r>
            <a:r>
              <a:rPr lang="en-US" sz="900" i="1" kern="1200" dirty="0" smtClean="0">
                <a:solidFill>
                  <a:schemeClr val="tx1"/>
                </a:solidFill>
                <a:effectLst/>
                <a:latin typeface="+mn-lt"/>
                <a:ea typeface="+mn-ea"/>
                <a:cs typeface="+mn-cs"/>
              </a:rPr>
              <a:t>p</a:t>
            </a:r>
            <a:r>
              <a:rPr lang="en-US" sz="900" kern="1200" dirty="0" smtClean="0">
                <a:solidFill>
                  <a:schemeClr val="tx1"/>
                </a:solidFill>
                <a:effectLst/>
                <a:latin typeface="+mn-lt"/>
                <a:ea typeface="+mn-ea"/>
                <a:cs typeface="+mn-cs"/>
              </a:rPr>
              <a:t>, such a transition rule will help us to travel the space of orderings more efficiently.</a:t>
            </a:r>
          </a:p>
          <a:p>
            <a:endParaRPr lang="nl-NL" sz="900" kern="1200" dirty="0" smtClean="0">
              <a:solidFill>
                <a:schemeClr val="tx1"/>
              </a:solidFill>
              <a:effectLst/>
              <a:latin typeface="+mn-lt"/>
              <a:ea typeface="+mn-ea"/>
              <a:cs typeface="+mn-cs"/>
            </a:endParaRPr>
          </a:p>
          <a:p>
            <a:r>
              <a:rPr lang="en-US" sz="900" kern="1200" dirty="0" smtClean="0">
                <a:solidFill>
                  <a:schemeClr val="tx1"/>
                </a:solidFill>
                <a:effectLst/>
                <a:latin typeface="+mn-lt"/>
                <a:ea typeface="+mn-ea"/>
                <a:cs typeface="+mn-cs"/>
              </a:rPr>
              <a:t>However, there is one problem here. We see that W(1, 2, 3) is the best performing matrix. However, can we always reach this matrix using this greedy random walk? No, from W(2, 3, 1), we cannot escape this local optimum, and therefore we cannot always reach the most optimal matrix. </a:t>
            </a:r>
          </a:p>
          <a:p>
            <a:endParaRPr lang="nl-NL" sz="900" kern="1200" dirty="0" smtClean="0">
              <a:solidFill>
                <a:schemeClr val="tx1"/>
              </a:solidFill>
              <a:effectLst/>
              <a:latin typeface="+mn-lt"/>
              <a:ea typeface="+mn-ea"/>
              <a:cs typeface="+mn-cs"/>
            </a:endParaRPr>
          </a:p>
          <a:p>
            <a:r>
              <a:rPr lang="en-US" sz="900" kern="1200" dirty="0" smtClean="0">
                <a:solidFill>
                  <a:schemeClr val="tx1"/>
                </a:solidFill>
                <a:effectLst/>
                <a:latin typeface="+mn-lt"/>
                <a:ea typeface="+mn-ea"/>
                <a:cs typeface="+mn-cs"/>
              </a:rPr>
              <a:t>These two order-based approaches are two extremes, one is completely unguided and transitions to all adjacent orderings, and the other is greedy and only transitions to improving orderings. We can also use a middle ground, for example where we sometimes transition to a poorer ordering to escape local optima.</a:t>
            </a:r>
            <a:endParaRPr lang="nl-NL" sz="900" kern="1200" dirty="0" smtClean="0">
              <a:solidFill>
                <a:schemeClr val="tx1"/>
              </a:solidFill>
              <a:effectLst/>
              <a:latin typeface="+mn-lt"/>
              <a:ea typeface="+mn-ea"/>
              <a:cs typeface="+mn-cs"/>
            </a:endParaRPr>
          </a:p>
          <a:p>
            <a:endParaRPr lang="en-GB" dirty="0"/>
          </a:p>
        </p:txBody>
      </p:sp>
      <p:sp>
        <p:nvSpPr>
          <p:cNvPr id="4" name="Tijdelijke aanduiding voor dianummer 3"/>
          <p:cNvSpPr>
            <a:spLocks noGrp="1"/>
          </p:cNvSpPr>
          <p:nvPr>
            <p:ph type="sldNum" sz="quarter" idx="10"/>
          </p:nvPr>
        </p:nvSpPr>
        <p:spPr/>
        <p:txBody>
          <a:bodyPr/>
          <a:lstStyle/>
          <a:p>
            <a:fld id="{AA799BBE-B871-48D7-983C-C0B1D7156DCD}" type="slidenum">
              <a:rPr lang="en-GB" smtClean="0"/>
              <a:t>14</a:t>
            </a:fld>
            <a:endParaRPr lang="en-GB" dirty="0"/>
          </a:p>
        </p:txBody>
      </p:sp>
    </p:spTree>
    <p:extLst>
      <p:ext uri="{BB962C8B-B14F-4D97-AF65-F5344CB8AC3E}">
        <p14:creationId xmlns:p14="http://schemas.microsoft.com/office/powerpoint/2010/main" val="7034787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900" kern="1200" dirty="0" smtClean="0">
                <a:solidFill>
                  <a:schemeClr val="tx1"/>
                </a:solidFill>
                <a:effectLst/>
                <a:latin typeface="+mn-lt"/>
                <a:ea typeface="+mn-ea"/>
                <a:cs typeface="+mn-cs"/>
              </a:rPr>
              <a:t>The second type of method is an iterative method, called Orthogonal Matching Pursuit, where we start with an empty matrix W or an empty structure. At each iteration, we will check which </a:t>
            </a:r>
            <a:r>
              <a:rPr lang="en-US" sz="900" kern="1200" dirty="0" err="1" smtClean="0">
                <a:solidFill>
                  <a:schemeClr val="tx1"/>
                </a:solidFill>
                <a:effectLst/>
                <a:latin typeface="+mn-lt"/>
                <a:ea typeface="+mn-ea"/>
                <a:cs typeface="+mn-cs"/>
              </a:rPr>
              <a:t>unincluded</a:t>
            </a:r>
            <a:r>
              <a:rPr lang="en-US" sz="900" kern="1200" dirty="0" smtClean="0">
                <a:solidFill>
                  <a:schemeClr val="tx1"/>
                </a:solidFill>
                <a:effectLst/>
                <a:latin typeface="+mn-lt"/>
                <a:ea typeface="+mn-ea"/>
                <a:cs typeface="+mn-cs"/>
              </a:rPr>
              <a:t> arc has the largest correlation with the current residual. If adding this edge creates a cycle, we exclude it, and if not, we add it to our matrix and re-estimate the residuals. We keep on doing this until we have again reached a stopping criterion.</a:t>
            </a:r>
            <a:endParaRPr lang="nl-NL" sz="900" kern="1200" dirty="0" smtClean="0">
              <a:solidFill>
                <a:schemeClr val="tx1"/>
              </a:solidFill>
              <a:effectLst/>
              <a:latin typeface="+mn-lt"/>
              <a:ea typeface="+mn-ea"/>
              <a:cs typeface="+mn-cs"/>
            </a:endParaRPr>
          </a:p>
          <a:p>
            <a:endParaRPr lang="en-GB" dirty="0"/>
          </a:p>
        </p:txBody>
      </p:sp>
      <p:sp>
        <p:nvSpPr>
          <p:cNvPr id="4" name="Tijdelijke aanduiding voor dianummer 3"/>
          <p:cNvSpPr>
            <a:spLocks noGrp="1"/>
          </p:cNvSpPr>
          <p:nvPr>
            <p:ph type="sldNum" sz="quarter" idx="10"/>
          </p:nvPr>
        </p:nvSpPr>
        <p:spPr/>
        <p:txBody>
          <a:bodyPr/>
          <a:lstStyle/>
          <a:p>
            <a:fld id="{AA799BBE-B871-48D7-983C-C0B1D7156DCD}" type="slidenum">
              <a:rPr lang="en-GB" smtClean="0"/>
              <a:t>15</a:t>
            </a:fld>
            <a:endParaRPr lang="en-GB" dirty="0"/>
          </a:p>
        </p:txBody>
      </p:sp>
    </p:spTree>
    <p:extLst>
      <p:ext uri="{BB962C8B-B14F-4D97-AF65-F5344CB8AC3E}">
        <p14:creationId xmlns:p14="http://schemas.microsoft.com/office/powerpoint/2010/main" val="39996184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sz="900" kern="1200" dirty="0" smtClean="0">
                <a:solidFill>
                  <a:schemeClr val="tx1"/>
                </a:solidFill>
                <a:effectLst/>
                <a:latin typeface="+mn-lt"/>
                <a:ea typeface="+mn-ea"/>
                <a:cs typeface="+mn-cs"/>
              </a:rPr>
              <a:t>Let us again see a simple example in three dimensions. We start with an empty graph, so W contains only zeros, and the C matrix here contains all correlations with the current residuals. We first see that the top-left entry corresponds to the largest correlation, so we estimate this entry in W and re-estimate the residuals. We see that only the correlations in the corresponding column change. Now, the bottom right entry has the largest correlation with the residual, so we estimate this coefficient in W. We now estimate the middle coefficient, as it attains the largest correlation.</a:t>
            </a:r>
          </a:p>
          <a:p>
            <a:endParaRPr lang="nl-NL" sz="900" kern="1200" dirty="0" smtClean="0">
              <a:solidFill>
                <a:schemeClr val="tx1"/>
              </a:solidFill>
              <a:effectLst/>
              <a:latin typeface="+mn-lt"/>
              <a:ea typeface="+mn-ea"/>
              <a:cs typeface="+mn-cs"/>
            </a:endParaRPr>
          </a:p>
          <a:p>
            <a:r>
              <a:rPr lang="en-US" sz="900" kern="1200" dirty="0" smtClean="0">
                <a:solidFill>
                  <a:schemeClr val="tx1"/>
                </a:solidFill>
                <a:effectLst/>
                <a:latin typeface="+mn-lt"/>
                <a:ea typeface="+mn-ea"/>
                <a:cs typeface="+mn-cs"/>
              </a:rPr>
              <a:t>Now, the largest correlation is the top center entry, so we now add this coefficient to W, and we see that re estimating W here also changes the middle coefficient, as the full second column of W needs to be re estimated. We also draw this arc in the structure. Now, we see that the middle left coefficient achieves the largest correlation. However, as this would introduce a cycle, we do not include it, so the coefficient is equal to zero. We now continue adding the largest correlation as long as no cycle is introduced. Now, the bottom-left entry here would introduce a cycle of length 3, so we exclude this arc as well. The next arc would also introduce a cycle, so in the end we only add this final arc, which yields us the structure in black, corresponding to the coefficient matrix in the left here.</a:t>
            </a:r>
          </a:p>
          <a:p>
            <a:endParaRPr lang="nl-NL" sz="900" kern="1200" dirty="0" smtClean="0">
              <a:solidFill>
                <a:schemeClr val="tx1"/>
              </a:solidFill>
              <a:effectLst/>
              <a:latin typeface="+mn-lt"/>
              <a:ea typeface="+mn-ea"/>
              <a:cs typeface="+mn-cs"/>
            </a:endParaRPr>
          </a:p>
          <a:p>
            <a:r>
              <a:rPr lang="en-US" sz="900" kern="1200" dirty="0" smtClean="0">
                <a:solidFill>
                  <a:schemeClr val="tx1"/>
                </a:solidFill>
                <a:effectLst/>
                <a:latin typeface="+mn-lt"/>
                <a:ea typeface="+mn-ea"/>
                <a:cs typeface="+mn-cs"/>
              </a:rPr>
              <a:t>An important remark here is that we have added these arcs in a specific order, from what we considered to be most important to least important.</a:t>
            </a:r>
            <a:endParaRPr lang="nl-NL" sz="900" kern="1200" dirty="0" smtClean="0">
              <a:solidFill>
                <a:schemeClr val="tx1"/>
              </a:solidFill>
              <a:effectLst/>
              <a:latin typeface="+mn-lt"/>
              <a:ea typeface="+mn-ea"/>
              <a:cs typeface="+mn-cs"/>
            </a:endParaRPr>
          </a:p>
          <a:p>
            <a:endParaRPr lang="en-GB" dirty="0"/>
          </a:p>
        </p:txBody>
      </p:sp>
      <p:sp>
        <p:nvSpPr>
          <p:cNvPr id="4" name="Tijdelijke aanduiding voor dianummer 3"/>
          <p:cNvSpPr>
            <a:spLocks noGrp="1"/>
          </p:cNvSpPr>
          <p:nvPr>
            <p:ph type="sldNum" sz="quarter" idx="10"/>
          </p:nvPr>
        </p:nvSpPr>
        <p:spPr/>
        <p:txBody>
          <a:bodyPr/>
          <a:lstStyle/>
          <a:p>
            <a:fld id="{AA799BBE-B871-48D7-983C-C0B1D7156DCD}" type="slidenum">
              <a:rPr lang="en-GB" smtClean="0"/>
              <a:t>16</a:t>
            </a:fld>
            <a:endParaRPr lang="en-GB" dirty="0"/>
          </a:p>
        </p:txBody>
      </p:sp>
    </p:spTree>
    <p:extLst>
      <p:ext uri="{BB962C8B-B14F-4D97-AF65-F5344CB8AC3E}">
        <p14:creationId xmlns:p14="http://schemas.microsoft.com/office/powerpoint/2010/main" val="6798193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900" kern="1200" dirty="0" smtClean="0">
                <a:solidFill>
                  <a:schemeClr val="tx1"/>
                </a:solidFill>
                <a:effectLst/>
                <a:latin typeface="+mn-lt"/>
                <a:ea typeface="+mn-ea"/>
                <a:cs typeface="+mn-cs"/>
              </a:rPr>
              <a:t>So, we see that such an iterative approach construct W with one arc per iteration. If we add the most important arc first, we see that we will get diminishing returns, meaning that the gain in training MSE decreases as we add more arcs. This raises the question when we should stop adding arcs, as do not yield sufficient gain anymore?</a:t>
            </a:r>
            <a:endParaRPr lang="nl-NL" sz="900" kern="1200" dirty="0" smtClean="0">
              <a:solidFill>
                <a:schemeClr val="tx1"/>
              </a:solidFill>
              <a:effectLst/>
              <a:latin typeface="+mn-lt"/>
              <a:ea typeface="+mn-ea"/>
              <a:cs typeface="+mn-cs"/>
            </a:endParaRPr>
          </a:p>
          <a:p>
            <a:endParaRPr lang="en-GB" dirty="0"/>
          </a:p>
        </p:txBody>
      </p:sp>
      <p:sp>
        <p:nvSpPr>
          <p:cNvPr id="4" name="Tijdelijke aanduiding voor dianummer 3"/>
          <p:cNvSpPr>
            <a:spLocks noGrp="1"/>
          </p:cNvSpPr>
          <p:nvPr>
            <p:ph type="sldNum" sz="quarter" idx="10"/>
          </p:nvPr>
        </p:nvSpPr>
        <p:spPr/>
        <p:txBody>
          <a:bodyPr/>
          <a:lstStyle/>
          <a:p>
            <a:fld id="{AA799BBE-B871-48D7-983C-C0B1D7156DCD}" type="slidenum">
              <a:rPr lang="en-GB" smtClean="0"/>
              <a:t>17</a:t>
            </a:fld>
            <a:endParaRPr lang="en-GB" dirty="0"/>
          </a:p>
        </p:txBody>
      </p:sp>
    </p:spTree>
    <p:extLst>
      <p:ext uri="{BB962C8B-B14F-4D97-AF65-F5344CB8AC3E}">
        <p14:creationId xmlns:p14="http://schemas.microsoft.com/office/powerpoint/2010/main" val="36474781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900" kern="1200" dirty="0" smtClean="0">
                <a:solidFill>
                  <a:schemeClr val="tx1"/>
                </a:solidFill>
                <a:effectLst/>
                <a:latin typeface="+mn-lt"/>
                <a:ea typeface="+mn-ea"/>
                <a:cs typeface="+mn-cs"/>
              </a:rPr>
              <a:t>To see what I mean, consider this plot, where we used Orthogonal Matching Pursuit to estimate a matrix on ten variables, meaning that the complete acyclic matrix contains 55 arcs. We see that in the beginning, the decrease in training MSE is very significant, with quite steep decreases in predictive performance per arc that we introduce. However, we also see the diminishing returns here, from say 25 arcs, the predictive performance barely increases anymore. So, we could say that after we have iteratively added 25 arcs, the gain in predictive performance is not worth the added complexity of the structure. However, how can we select such a suitable number of arcs?</a:t>
            </a:r>
            <a:endParaRPr lang="nl-NL" sz="900" kern="1200" dirty="0" smtClean="0">
              <a:solidFill>
                <a:schemeClr val="tx1"/>
              </a:solidFill>
              <a:effectLst/>
              <a:latin typeface="+mn-lt"/>
              <a:ea typeface="+mn-ea"/>
              <a:cs typeface="+mn-cs"/>
            </a:endParaRPr>
          </a:p>
          <a:p>
            <a:endParaRPr lang="en-GB" dirty="0"/>
          </a:p>
        </p:txBody>
      </p:sp>
      <p:sp>
        <p:nvSpPr>
          <p:cNvPr id="4" name="Tijdelijke aanduiding voor dianummer 3"/>
          <p:cNvSpPr>
            <a:spLocks noGrp="1"/>
          </p:cNvSpPr>
          <p:nvPr>
            <p:ph type="sldNum" sz="quarter" idx="10"/>
          </p:nvPr>
        </p:nvSpPr>
        <p:spPr/>
        <p:txBody>
          <a:bodyPr/>
          <a:lstStyle/>
          <a:p>
            <a:fld id="{AA799BBE-B871-48D7-983C-C0B1D7156DCD}" type="slidenum">
              <a:rPr lang="en-GB" smtClean="0"/>
              <a:t>18</a:t>
            </a:fld>
            <a:endParaRPr lang="en-GB" dirty="0"/>
          </a:p>
        </p:txBody>
      </p:sp>
    </p:spTree>
    <p:extLst>
      <p:ext uri="{BB962C8B-B14F-4D97-AF65-F5344CB8AC3E}">
        <p14:creationId xmlns:p14="http://schemas.microsoft.com/office/powerpoint/2010/main" val="21795289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sz="900" kern="1200" dirty="0" smtClean="0">
                <a:solidFill>
                  <a:schemeClr val="tx1"/>
                </a:solidFill>
                <a:effectLst/>
                <a:latin typeface="+mn-lt"/>
                <a:ea typeface="+mn-ea"/>
                <a:cs typeface="+mn-cs"/>
              </a:rPr>
              <a:t>For this, we propose a regular leave-one-out cross-validation approach. Note that this is a very naïve approach and would most likely not work because of the dependence in our time series data, but let us naively try and see whether it works. Let </a:t>
            </a:r>
            <a:r>
              <a:rPr lang="en-US" sz="900" kern="1200" dirty="0" err="1" smtClean="0">
                <a:solidFill>
                  <a:schemeClr val="tx1"/>
                </a:solidFill>
                <a:effectLst/>
                <a:latin typeface="+mn-lt"/>
                <a:ea typeface="+mn-ea"/>
                <a:cs typeface="+mn-cs"/>
              </a:rPr>
              <a:t>W_k</a:t>
            </a:r>
            <a:r>
              <a:rPr lang="en-US" sz="900" kern="1200" dirty="0" smtClean="0">
                <a:solidFill>
                  <a:schemeClr val="tx1"/>
                </a:solidFill>
                <a:effectLst/>
                <a:latin typeface="+mn-lt"/>
                <a:ea typeface="+mn-ea"/>
                <a:cs typeface="+mn-cs"/>
              </a:rPr>
              <a:t> represent the matrix after k iterations, so after we have added k arcs. We estimate our matrix W minus t by using all the data except for the </a:t>
            </a:r>
            <a:r>
              <a:rPr lang="en-US" sz="900" kern="1200" dirty="0" err="1" smtClean="0">
                <a:solidFill>
                  <a:schemeClr val="tx1"/>
                </a:solidFill>
                <a:effectLst/>
                <a:latin typeface="+mn-lt"/>
                <a:ea typeface="+mn-ea"/>
                <a:cs typeface="+mn-cs"/>
              </a:rPr>
              <a:t>tth</a:t>
            </a:r>
            <a:r>
              <a:rPr lang="en-US" sz="900" kern="1200" dirty="0" smtClean="0">
                <a:solidFill>
                  <a:schemeClr val="tx1"/>
                </a:solidFill>
                <a:effectLst/>
                <a:latin typeface="+mn-lt"/>
                <a:ea typeface="+mn-ea"/>
                <a:cs typeface="+mn-cs"/>
              </a:rPr>
              <a:t> data pair. We then compute the predictive performance on the sample that we have </a:t>
            </a:r>
            <a:r>
              <a:rPr lang="en-US" sz="900" i="1" kern="1200" dirty="0" smtClean="0">
                <a:solidFill>
                  <a:schemeClr val="tx1"/>
                </a:solidFill>
                <a:effectLst/>
                <a:latin typeface="+mn-lt"/>
                <a:ea typeface="+mn-ea"/>
                <a:cs typeface="+mn-cs"/>
              </a:rPr>
              <a:t>not</a:t>
            </a:r>
            <a:r>
              <a:rPr lang="en-US" sz="900" kern="1200" dirty="0" smtClean="0">
                <a:solidFill>
                  <a:schemeClr val="tx1"/>
                </a:solidFill>
                <a:effectLst/>
                <a:latin typeface="+mn-lt"/>
                <a:ea typeface="+mn-ea"/>
                <a:cs typeface="+mn-cs"/>
              </a:rPr>
              <a:t> trained on. We do this for all </a:t>
            </a:r>
            <a:r>
              <a:rPr lang="en-US" sz="900" i="1" kern="1200" dirty="0" smtClean="0">
                <a:solidFill>
                  <a:schemeClr val="tx1"/>
                </a:solidFill>
                <a:effectLst/>
                <a:latin typeface="+mn-lt"/>
                <a:ea typeface="+mn-ea"/>
                <a:cs typeface="+mn-cs"/>
              </a:rPr>
              <a:t>T – 1</a:t>
            </a:r>
            <a:r>
              <a:rPr lang="en-US" sz="900" kern="1200" dirty="0" smtClean="0">
                <a:solidFill>
                  <a:schemeClr val="tx1"/>
                </a:solidFill>
                <a:effectLst/>
                <a:latin typeface="+mn-lt"/>
                <a:ea typeface="+mn-ea"/>
                <a:cs typeface="+mn-cs"/>
              </a:rPr>
              <a:t> adjacent time steps, exclude it for training and then compute the predictive performance on left out sample. The average is then the leave-one-out cross-validation score.</a:t>
            </a:r>
            <a:endParaRPr lang="nl-NL" sz="900" kern="1200" dirty="0" smtClean="0">
              <a:solidFill>
                <a:schemeClr val="tx1"/>
              </a:solidFill>
              <a:effectLst/>
              <a:latin typeface="+mn-lt"/>
              <a:ea typeface="+mn-ea"/>
              <a:cs typeface="+mn-cs"/>
            </a:endParaRPr>
          </a:p>
          <a:p>
            <a:r>
              <a:rPr lang="en-US" sz="900" kern="1200" dirty="0" smtClean="0">
                <a:solidFill>
                  <a:schemeClr val="tx1"/>
                </a:solidFill>
                <a:effectLst/>
                <a:latin typeface="+mn-lt"/>
                <a:ea typeface="+mn-ea"/>
                <a:cs typeface="+mn-cs"/>
              </a:rPr>
              <a:t>Then, we pick the matrix </a:t>
            </a:r>
            <a:r>
              <a:rPr lang="en-US" sz="900" kern="1200" dirty="0" err="1" smtClean="0">
                <a:solidFill>
                  <a:schemeClr val="tx1"/>
                </a:solidFill>
                <a:effectLst/>
                <a:latin typeface="+mn-lt"/>
                <a:ea typeface="+mn-ea"/>
                <a:cs typeface="+mn-cs"/>
              </a:rPr>
              <a:t>W_k</a:t>
            </a:r>
            <a:r>
              <a:rPr lang="en-US" sz="900" kern="1200" dirty="0" smtClean="0">
                <a:solidFill>
                  <a:schemeClr val="tx1"/>
                </a:solidFill>
                <a:effectLst/>
                <a:latin typeface="+mn-lt"/>
                <a:ea typeface="+mn-ea"/>
                <a:cs typeface="+mn-cs"/>
              </a:rPr>
              <a:t> that achieves the lowest leave-one-out cross-validation score, which so that k corresponds to the suitable number of arcs.</a:t>
            </a:r>
            <a:endParaRPr lang="nl-NL" sz="900" kern="1200" dirty="0" smtClean="0">
              <a:solidFill>
                <a:schemeClr val="tx1"/>
              </a:solidFill>
              <a:effectLst/>
              <a:latin typeface="+mn-lt"/>
              <a:ea typeface="+mn-ea"/>
              <a:cs typeface="+mn-cs"/>
            </a:endParaRPr>
          </a:p>
          <a:p>
            <a:endParaRPr lang="en-GB" dirty="0"/>
          </a:p>
        </p:txBody>
      </p:sp>
      <p:sp>
        <p:nvSpPr>
          <p:cNvPr id="4" name="Tijdelijke aanduiding voor dianummer 3"/>
          <p:cNvSpPr>
            <a:spLocks noGrp="1"/>
          </p:cNvSpPr>
          <p:nvPr>
            <p:ph type="sldNum" sz="quarter" idx="10"/>
          </p:nvPr>
        </p:nvSpPr>
        <p:spPr/>
        <p:txBody>
          <a:bodyPr/>
          <a:lstStyle/>
          <a:p>
            <a:fld id="{AA799BBE-B871-48D7-983C-C0B1D7156DCD}" type="slidenum">
              <a:rPr lang="en-GB" smtClean="0"/>
              <a:t>19</a:t>
            </a:fld>
            <a:endParaRPr lang="en-GB" dirty="0"/>
          </a:p>
        </p:txBody>
      </p:sp>
    </p:spTree>
    <p:extLst>
      <p:ext uri="{BB962C8B-B14F-4D97-AF65-F5344CB8AC3E}">
        <p14:creationId xmlns:p14="http://schemas.microsoft.com/office/powerpoint/2010/main" val="36883825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sz="900" kern="1200" dirty="0" smtClean="0">
                <a:solidFill>
                  <a:schemeClr val="tx1"/>
                </a:solidFill>
                <a:effectLst/>
                <a:latin typeface="+mn-lt"/>
                <a:ea typeface="+mn-ea"/>
                <a:cs typeface="+mn-cs"/>
              </a:rPr>
              <a:t>So, what will we be discussing in these 30 minutes. First, I will explain what is structure learning on a more conceptual level and provide an application where structure learning is useful. Then, we will be formalizing the concepts more rigorously.</a:t>
            </a:r>
            <a:endParaRPr lang="nl-NL" sz="900" kern="1200" dirty="0" smtClean="0">
              <a:solidFill>
                <a:schemeClr val="tx1"/>
              </a:solidFill>
              <a:effectLst/>
              <a:latin typeface="+mn-lt"/>
              <a:ea typeface="+mn-ea"/>
              <a:cs typeface="+mn-cs"/>
            </a:endParaRPr>
          </a:p>
          <a:p>
            <a:r>
              <a:rPr lang="en-US" sz="900" kern="1200" dirty="0" smtClean="0">
                <a:solidFill>
                  <a:schemeClr val="tx1"/>
                </a:solidFill>
                <a:effectLst/>
                <a:latin typeface="+mn-lt"/>
                <a:ea typeface="+mn-ea"/>
                <a:cs typeface="+mn-cs"/>
              </a:rPr>
              <a:t>Then, we will discuss some of the methodologies that we have developed during this project with some small examples that showcase the inner workings of the algorithms. Then, we will be applying these methods on both simulated and real-life data and we will compare the weaknesses and strengths of our proposed methods.</a:t>
            </a:r>
            <a:endParaRPr lang="nl-NL" sz="900" kern="1200" dirty="0" smtClean="0">
              <a:solidFill>
                <a:schemeClr val="tx1"/>
              </a:solidFill>
              <a:effectLst/>
              <a:latin typeface="+mn-lt"/>
              <a:ea typeface="+mn-ea"/>
              <a:cs typeface="+mn-cs"/>
            </a:endParaRPr>
          </a:p>
          <a:p>
            <a:r>
              <a:rPr lang="en-US" sz="900" kern="1200" dirty="0" smtClean="0">
                <a:solidFill>
                  <a:schemeClr val="tx1"/>
                </a:solidFill>
                <a:effectLst/>
                <a:latin typeface="+mn-lt"/>
                <a:ea typeface="+mn-ea"/>
                <a:cs typeface="+mn-cs"/>
              </a:rPr>
              <a:t>Lastly, we will list our conclusions and provide directions for future work.</a:t>
            </a:r>
            <a:endParaRPr lang="nl-NL" sz="900" kern="1200" dirty="0" smtClean="0">
              <a:solidFill>
                <a:schemeClr val="tx1"/>
              </a:solidFill>
              <a:effectLst/>
              <a:latin typeface="+mn-lt"/>
              <a:ea typeface="+mn-ea"/>
              <a:cs typeface="+mn-cs"/>
            </a:endParaRPr>
          </a:p>
          <a:p>
            <a:endParaRPr lang="en-GB" dirty="0"/>
          </a:p>
        </p:txBody>
      </p:sp>
      <p:sp>
        <p:nvSpPr>
          <p:cNvPr id="4" name="Tijdelijke aanduiding voor dianummer 3"/>
          <p:cNvSpPr>
            <a:spLocks noGrp="1"/>
          </p:cNvSpPr>
          <p:nvPr>
            <p:ph type="sldNum" sz="quarter" idx="10"/>
          </p:nvPr>
        </p:nvSpPr>
        <p:spPr/>
        <p:txBody>
          <a:bodyPr/>
          <a:lstStyle/>
          <a:p>
            <a:fld id="{AA799BBE-B871-48D7-983C-C0B1D7156DCD}" type="slidenum">
              <a:rPr lang="en-GB" smtClean="0"/>
              <a:t>2</a:t>
            </a:fld>
            <a:endParaRPr lang="en-GB" dirty="0"/>
          </a:p>
        </p:txBody>
      </p:sp>
    </p:spTree>
    <p:extLst>
      <p:ext uri="{BB962C8B-B14F-4D97-AF65-F5344CB8AC3E}">
        <p14:creationId xmlns:p14="http://schemas.microsoft.com/office/powerpoint/2010/main" val="217120667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900" kern="1200" dirty="0" smtClean="0">
                <a:solidFill>
                  <a:schemeClr val="tx1"/>
                </a:solidFill>
                <a:effectLst/>
                <a:latin typeface="+mn-lt"/>
                <a:ea typeface="+mn-ea"/>
                <a:cs typeface="+mn-cs"/>
              </a:rPr>
              <a:t>If we now look at the cross-validation score. We see that after k = 25, the leave-one-out cross-validation score increases, meaning that these arcs cause a poorer leave-one-out cross-validation score. So, this is very interesting. Although this leave-one-out cross-validation seemed like it was a bad idea in time series setting, it seems suitable in our scenario for selecting a suitable number of arcs.</a:t>
            </a:r>
            <a:endParaRPr lang="nl-NL" sz="900" kern="1200" dirty="0" smtClean="0">
              <a:solidFill>
                <a:schemeClr val="tx1"/>
              </a:solidFill>
              <a:effectLst/>
              <a:latin typeface="+mn-lt"/>
              <a:ea typeface="+mn-ea"/>
              <a:cs typeface="+mn-cs"/>
            </a:endParaRPr>
          </a:p>
          <a:p>
            <a:endParaRPr lang="en-GB" dirty="0"/>
          </a:p>
        </p:txBody>
      </p:sp>
      <p:sp>
        <p:nvSpPr>
          <p:cNvPr id="4" name="Tijdelijke aanduiding voor dianummer 3"/>
          <p:cNvSpPr>
            <a:spLocks noGrp="1"/>
          </p:cNvSpPr>
          <p:nvPr>
            <p:ph type="sldNum" sz="quarter" idx="10"/>
          </p:nvPr>
        </p:nvSpPr>
        <p:spPr/>
        <p:txBody>
          <a:bodyPr/>
          <a:lstStyle/>
          <a:p>
            <a:fld id="{AA799BBE-B871-48D7-983C-C0B1D7156DCD}" type="slidenum">
              <a:rPr lang="en-GB" smtClean="0"/>
              <a:t>20</a:t>
            </a:fld>
            <a:endParaRPr lang="en-GB" dirty="0"/>
          </a:p>
        </p:txBody>
      </p:sp>
    </p:spTree>
    <p:extLst>
      <p:ext uri="{BB962C8B-B14F-4D97-AF65-F5344CB8AC3E}">
        <p14:creationId xmlns:p14="http://schemas.microsoft.com/office/powerpoint/2010/main" val="693006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sz="900" kern="1200" dirty="0" smtClean="0">
                <a:solidFill>
                  <a:schemeClr val="tx1"/>
                </a:solidFill>
                <a:effectLst/>
                <a:latin typeface="+mn-lt"/>
                <a:ea typeface="+mn-ea"/>
                <a:cs typeface="+mn-cs"/>
              </a:rPr>
              <a:t>As a last method, let us consider NOTEARS, which was proposed in 2018. They used an interesting continuous optimization procedure, where they used an interesting function h, that is equal to zero if and only if its argument W is acyclic. This function is an infinite sum, where for each </a:t>
            </a:r>
            <a:r>
              <a:rPr lang="en-US" sz="900" i="1" kern="1200" dirty="0" smtClean="0">
                <a:solidFill>
                  <a:schemeClr val="tx1"/>
                </a:solidFill>
                <a:effectLst/>
                <a:latin typeface="+mn-lt"/>
                <a:ea typeface="+mn-ea"/>
                <a:cs typeface="+mn-cs"/>
              </a:rPr>
              <a:t>k</a:t>
            </a:r>
            <a:r>
              <a:rPr lang="en-US" sz="900" kern="1200" dirty="0" smtClean="0">
                <a:solidFill>
                  <a:schemeClr val="tx1"/>
                </a:solidFill>
                <a:effectLst/>
                <a:latin typeface="+mn-lt"/>
                <a:ea typeface="+mn-ea"/>
                <a:cs typeface="+mn-cs"/>
              </a:rPr>
              <a:t>, this component is a weighted sum of all cyclic of length </a:t>
            </a:r>
            <a:r>
              <a:rPr lang="en-US" sz="900" i="1" kern="1200" dirty="0" smtClean="0">
                <a:solidFill>
                  <a:schemeClr val="tx1"/>
                </a:solidFill>
                <a:effectLst/>
                <a:latin typeface="+mn-lt"/>
                <a:ea typeface="+mn-ea"/>
                <a:cs typeface="+mn-cs"/>
              </a:rPr>
              <a:t>k</a:t>
            </a:r>
            <a:r>
              <a:rPr lang="en-US" sz="900" kern="1200" dirty="0" smtClean="0">
                <a:solidFill>
                  <a:schemeClr val="tx1"/>
                </a:solidFill>
                <a:effectLst/>
                <a:latin typeface="+mn-lt"/>
                <a:ea typeface="+mn-ea"/>
                <a:cs typeface="+mn-cs"/>
              </a:rPr>
              <a:t> in W. Therefore, if there are no cycles of length </a:t>
            </a:r>
            <a:r>
              <a:rPr lang="en-US" sz="900" i="1" kern="1200" dirty="0" smtClean="0">
                <a:solidFill>
                  <a:schemeClr val="tx1"/>
                </a:solidFill>
                <a:effectLst/>
                <a:latin typeface="+mn-lt"/>
                <a:ea typeface="+mn-ea"/>
                <a:cs typeface="+mn-cs"/>
              </a:rPr>
              <a:t>k</a:t>
            </a:r>
            <a:r>
              <a:rPr lang="en-US" sz="900" kern="1200" dirty="0" smtClean="0">
                <a:solidFill>
                  <a:schemeClr val="tx1"/>
                </a:solidFill>
                <a:effectLst/>
                <a:latin typeface="+mn-lt"/>
                <a:ea typeface="+mn-ea"/>
                <a:cs typeface="+mn-cs"/>
              </a:rPr>
              <a:t> for any value of </a:t>
            </a:r>
            <a:r>
              <a:rPr lang="en-US" sz="900" i="1" kern="1200" dirty="0" smtClean="0">
                <a:solidFill>
                  <a:schemeClr val="tx1"/>
                </a:solidFill>
                <a:effectLst/>
                <a:latin typeface="+mn-lt"/>
                <a:ea typeface="+mn-ea"/>
                <a:cs typeface="+mn-cs"/>
              </a:rPr>
              <a:t>k</a:t>
            </a:r>
            <a:r>
              <a:rPr lang="en-US" sz="900" kern="1200" dirty="0" smtClean="0">
                <a:solidFill>
                  <a:schemeClr val="tx1"/>
                </a:solidFill>
                <a:effectLst/>
                <a:latin typeface="+mn-lt"/>
                <a:ea typeface="+mn-ea"/>
                <a:cs typeface="+mn-cs"/>
              </a:rPr>
              <a:t>, then h(W) = 0, meaning that W corresponds to an acyclic structure.</a:t>
            </a:r>
          </a:p>
          <a:p>
            <a:endParaRPr lang="nl-NL" sz="900" kern="1200" dirty="0" smtClean="0">
              <a:solidFill>
                <a:schemeClr val="tx1"/>
              </a:solidFill>
              <a:effectLst/>
              <a:latin typeface="+mn-lt"/>
              <a:ea typeface="+mn-ea"/>
              <a:cs typeface="+mn-cs"/>
            </a:endParaRPr>
          </a:p>
          <a:p>
            <a:r>
              <a:rPr lang="en-US" sz="900" kern="1200" dirty="0" smtClean="0">
                <a:solidFill>
                  <a:schemeClr val="tx1"/>
                </a:solidFill>
                <a:effectLst/>
                <a:latin typeface="+mn-lt"/>
                <a:ea typeface="+mn-ea"/>
                <a:cs typeface="+mn-cs"/>
              </a:rPr>
              <a:t>Then, how they solved it is by minimizing the mean squared error, but thereby also taking into account the acyclicity through this h function. They add a penalty multiplied by this h function to penalize solutions that are cyclic. By iteratively increasing the penalty parameter, they eventually end up with a local optimum where W is also acyclic. </a:t>
            </a:r>
            <a:endParaRPr lang="nl-NL" sz="900" kern="1200" dirty="0" smtClean="0">
              <a:solidFill>
                <a:schemeClr val="tx1"/>
              </a:solidFill>
              <a:effectLst/>
              <a:latin typeface="+mn-lt"/>
              <a:ea typeface="+mn-ea"/>
              <a:cs typeface="+mn-cs"/>
            </a:endParaRPr>
          </a:p>
          <a:p>
            <a:endParaRPr lang="en-GB" dirty="0"/>
          </a:p>
        </p:txBody>
      </p:sp>
      <p:sp>
        <p:nvSpPr>
          <p:cNvPr id="4" name="Tijdelijke aanduiding voor dianummer 3"/>
          <p:cNvSpPr>
            <a:spLocks noGrp="1"/>
          </p:cNvSpPr>
          <p:nvPr>
            <p:ph type="sldNum" sz="quarter" idx="10"/>
          </p:nvPr>
        </p:nvSpPr>
        <p:spPr/>
        <p:txBody>
          <a:bodyPr/>
          <a:lstStyle/>
          <a:p>
            <a:fld id="{AA799BBE-B871-48D7-983C-C0B1D7156DCD}" type="slidenum">
              <a:rPr lang="en-GB" smtClean="0"/>
              <a:t>21</a:t>
            </a:fld>
            <a:endParaRPr lang="en-GB" dirty="0"/>
          </a:p>
        </p:txBody>
      </p:sp>
    </p:spTree>
    <p:extLst>
      <p:ext uri="{BB962C8B-B14F-4D97-AF65-F5344CB8AC3E}">
        <p14:creationId xmlns:p14="http://schemas.microsoft.com/office/powerpoint/2010/main" val="376986596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900" kern="1200" dirty="0" smtClean="0">
                <a:solidFill>
                  <a:schemeClr val="tx1"/>
                </a:solidFill>
                <a:effectLst/>
                <a:latin typeface="+mn-lt"/>
                <a:ea typeface="+mn-ea"/>
                <a:cs typeface="+mn-cs"/>
              </a:rPr>
              <a:t>Now that we have discussed three different types of approaches, let us compare the methods. To do this, we will vary the number of variables between five and fifty, corresponding to low- and high-dimensional time series. Then, for each </a:t>
            </a:r>
            <a:r>
              <a:rPr lang="en-US" sz="900" i="1" kern="1200" dirty="0" smtClean="0">
                <a:solidFill>
                  <a:schemeClr val="tx1"/>
                </a:solidFill>
                <a:effectLst/>
                <a:latin typeface="+mn-lt"/>
                <a:ea typeface="+mn-ea"/>
                <a:cs typeface="+mn-cs"/>
              </a:rPr>
              <a:t>p</a:t>
            </a:r>
            <a:r>
              <a:rPr lang="en-US" sz="900" kern="1200" dirty="0" smtClean="0">
                <a:solidFill>
                  <a:schemeClr val="tx1"/>
                </a:solidFill>
                <a:effectLst/>
                <a:latin typeface="+mn-lt"/>
                <a:ea typeface="+mn-ea"/>
                <a:cs typeface="+mn-cs"/>
              </a:rPr>
              <a:t>, we will generate ten acyclic ground truth coefficient matrices with 3 arcs per variable on average. Then, we will generate ten data matrices using these ten coefficient matrices using the generative Vector </a:t>
            </a:r>
            <a:r>
              <a:rPr lang="en-US" sz="900" kern="1200" dirty="0" err="1" smtClean="0">
                <a:solidFill>
                  <a:schemeClr val="tx1"/>
                </a:solidFill>
                <a:effectLst/>
                <a:latin typeface="+mn-lt"/>
                <a:ea typeface="+mn-ea"/>
                <a:cs typeface="+mn-cs"/>
              </a:rPr>
              <a:t>AutoRegressive</a:t>
            </a:r>
            <a:r>
              <a:rPr lang="en-US" sz="900" kern="1200" dirty="0" smtClean="0">
                <a:solidFill>
                  <a:schemeClr val="tx1"/>
                </a:solidFill>
                <a:effectLst/>
                <a:latin typeface="+mn-lt"/>
                <a:ea typeface="+mn-ea"/>
                <a:cs typeface="+mn-cs"/>
              </a:rPr>
              <a:t> model of order 1 which we described before, for a total of 1000 time steps. We then use all three described methods to estimate W, and compare their performance.</a:t>
            </a:r>
            <a:endParaRPr lang="nl-NL" sz="900" kern="1200" dirty="0" smtClean="0">
              <a:solidFill>
                <a:schemeClr val="tx1"/>
              </a:solidFill>
              <a:effectLst/>
              <a:latin typeface="+mn-lt"/>
              <a:ea typeface="+mn-ea"/>
              <a:cs typeface="+mn-cs"/>
            </a:endParaRPr>
          </a:p>
          <a:p>
            <a:endParaRPr lang="nl-NL" dirty="0"/>
          </a:p>
        </p:txBody>
      </p:sp>
      <p:sp>
        <p:nvSpPr>
          <p:cNvPr id="4" name="Tijdelijke aanduiding voor dianummer 3"/>
          <p:cNvSpPr>
            <a:spLocks noGrp="1"/>
          </p:cNvSpPr>
          <p:nvPr>
            <p:ph type="sldNum" sz="quarter" idx="10"/>
          </p:nvPr>
        </p:nvSpPr>
        <p:spPr/>
        <p:txBody>
          <a:bodyPr/>
          <a:lstStyle/>
          <a:p>
            <a:fld id="{AA799BBE-B871-48D7-983C-C0B1D7156DCD}" type="slidenum">
              <a:rPr lang="en-GB" smtClean="0"/>
              <a:t>22</a:t>
            </a:fld>
            <a:endParaRPr lang="en-GB"/>
          </a:p>
        </p:txBody>
      </p:sp>
    </p:spTree>
    <p:extLst>
      <p:ext uri="{BB962C8B-B14F-4D97-AF65-F5344CB8AC3E}">
        <p14:creationId xmlns:p14="http://schemas.microsoft.com/office/powerpoint/2010/main" val="9873928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900" kern="1200" dirty="0" smtClean="0">
                <a:solidFill>
                  <a:schemeClr val="tx1"/>
                </a:solidFill>
                <a:effectLst/>
                <a:latin typeface="+mn-lt"/>
                <a:ea typeface="+mn-ea"/>
                <a:cs typeface="+mn-cs"/>
              </a:rPr>
              <a:t>We will first be investigating the Structural Hamming Distance between the estimated W and the ground truth W, which can be computed as the number of missing arcs plus the number of incorrect arcs, plus the number of reversed arcs. The lower the SHD, the better. When we plot our three methods as a function of </a:t>
            </a:r>
            <a:r>
              <a:rPr lang="en-US" sz="900" i="1" kern="1200" dirty="0" smtClean="0">
                <a:solidFill>
                  <a:schemeClr val="tx1"/>
                </a:solidFill>
                <a:effectLst/>
                <a:latin typeface="+mn-lt"/>
                <a:ea typeface="+mn-ea"/>
                <a:cs typeface="+mn-cs"/>
              </a:rPr>
              <a:t>p</a:t>
            </a:r>
            <a:r>
              <a:rPr lang="en-US" sz="900" kern="1200" dirty="0" smtClean="0">
                <a:solidFill>
                  <a:schemeClr val="tx1"/>
                </a:solidFill>
                <a:effectLst/>
                <a:latin typeface="+mn-lt"/>
                <a:ea typeface="+mn-ea"/>
                <a:cs typeface="+mn-cs"/>
              </a:rPr>
              <a:t>, we see that NOTEARS in orange performs the best, but the iterative method Orthogonal Matching Pursuit in green remains quite close, also for large values of </a:t>
            </a:r>
            <a:r>
              <a:rPr lang="en-US" sz="900" i="1" kern="1200" dirty="0" smtClean="0">
                <a:solidFill>
                  <a:schemeClr val="tx1"/>
                </a:solidFill>
                <a:effectLst/>
                <a:latin typeface="+mn-lt"/>
                <a:ea typeface="+mn-ea"/>
                <a:cs typeface="+mn-cs"/>
              </a:rPr>
              <a:t>p</a:t>
            </a:r>
            <a:r>
              <a:rPr lang="en-US" sz="900" kern="1200" dirty="0" smtClean="0">
                <a:solidFill>
                  <a:schemeClr val="tx1"/>
                </a:solidFill>
                <a:effectLst/>
                <a:latin typeface="+mn-lt"/>
                <a:ea typeface="+mn-ea"/>
                <a:cs typeface="+mn-cs"/>
              </a:rPr>
              <a:t>. The order-based method, the greedy random walk, seems quite okay in the beginning, but drops in performance quite for larger values of </a:t>
            </a:r>
            <a:r>
              <a:rPr lang="en-US" sz="900" i="1" kern="1200" dirty="0" smtClean="0">
                <a:solidFill>
                  <a:schemeClr val="tx1"/>
                </a:solidFill>
                <a:effectLst/>
                <a:latin typeface="+mn-lt"/>
                <a:ea typeface="+mn-ea"/>
                <a:cs typeface="+mn-cs"/>
              </a:rPr>
              <a:t>p</a:t>
            </a:r>
            <a:r>
              <a:rPr lang="en-US" sz="900" kern="1200" dirty="0" smtClean="0">
                <a:solidFill>
                  <a:schemeClr val="tx1"/>
                </a:solidFill>
                <a:effectLst/>
                <a:latin typeface="+mn-lt"/>
                <a:ea typeface="+mn-ea"/>
                <a:cs typeface="+mn-cs"/>
              </a:rPr>
              <a:t>. One crucial remark that is not visible here is that NOTEARS is quite slow. In fact, for </a:t>
            </a:r>
            <a:r>
              <a:rPr lang="en-US" sz="900" i="1" kern="1200" dirty="0" smtClean="0">
                <a:solidFill>
                  <a:schemeClr val="tx1"/>
                </a:solidFill>
                <a:effectLst/>
                <a:latin typeface="+mn-lt"/>
                <a:ea typeface="+mn-ea"/>
                <a:cs typeface="+mn-cs"/>
              </a:rPr>
              <a:t>p = 50</a:t>
            </a:r>
            <a:r>
              <a:rPr lang="en-US" sz="900" kern="1200" dirty="0" smtClean="0">
                <a:solidFill>
                  <a:schemeClr val="tx1"/>
                </a:solidFill>
                <a:effectLst/>
                <a:latin typeface="+mn-lt"/>
                <a:ea typeface="+mn-ea"/>
                <a:cs typeface="+mn-cs"/>
              </a:rPr>
              <a:t>, one estimation took about a full hour, whereas it only took two or three seconds for Orthogonal Matching Pursuit. Therefore, the iterative approach was almost 1000 times faster, and returns a solution only slightly worse.</a:t>
            </a:r>
            <a:endParaRPr lang="nl-NL" sz="900" kern="1200" dirty="0" smtClean="0">
              <a:solidFill>
                <a:schemeClr val="tx1"/>
              </a:solidFill>
              <a:effectLst/>
              <a:latin typeface="+mn-lt"/>
              <a:ea typeface="+mn-ea"/>
              <a:cs typeface="+mn-cs"/>
            </a:endParaRPr>
          </a:p>
          <a:p>
            <a:endParaRPr lang="nl-NL" dirty="0"/>
          </a:p>
        </p:txBody>
      </p:sp>
      <p:sp>
        <p:nvSpPr>
          <p:cNvPr id="4" name="Tijdelijke aanduiding voor dianummer 3"/>
          <p:cNvSpPr>
            <a:spLocks noGrp="1"/>
          </p:cNvSpPr>
          <p:nvPr>
            <p:ph type="sldNum" sz="quarter" idx="10"/>
          </p:nvPr>
        </p:nvSpPr>
        <p:spPr/>
        <p:txBody>
          <a:bodyPr/>
          <a:lstStyle/>
          <a:p>
            <a:fld id="{AA799BBE-B871-48D7-983C-C0B1D7156DCD}" type="slidenum">
              <a:rPr lang="en-GB" smtClean="0"/>
              <a:t>23</a:t>
            </a:fld>
            <a:endParaRPr lang="en-GB"/>
          </a:p>
        </p:txBody>
      </p:sp>
    </p:spTree>
    <p:extLst>
      <p:ext uri="{BB962C8B-B14F-4D97-AF65-F5344CB8AC3E}">
        <p14:creationId xmlns:p14="http://schemas.microsoft.com/office/powerpoint/2010/main" val="278949933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900" kern="1200" dirty="0" smtClean="0">
                <a:solidFill>
                  <a:schemeClr val="tx1"/>
                </a:solidFill>
                <a:effectLst/>
                <a:latin typeface="+mn-lt"/>
                <a:ea typeface="+mn-ea"/>
                <a:cs typeface="+mn-cs"/>
              </a:rPr>
              <a:t>For the expected excess risk, which can be seen as a difference in predictive performance between the estimated matrix W and the ground truth W, we see the following. NOTEARS seems to be the best for all method again, but Orthogonal Matching Pursuit is again quite close. The order-based method is quite close for small values of </a:t>
            </a:r>
            <a:r>
              <a:rPr lang="en-US" sz="900" i="1" kern="1200" dirty="0" smtClean="0">
                <a:solidFill>
                  <a:schemeClr val="tx1"/>
                </a:solidFill>
                <a:effectLst/>
                <a:latin typeface="+mn-lt"/>
                <a:ea typeface="+mn-ea"/>
                <a:cs typeface="+mn-cs"/>
              </a:rPr>
              <a:t>p</a:t>
            </a:r>
            <a:r>
              <a:rPr lang="en-US" sz="900" kern="1200" dirty="0" smtClean="0">
                <a:solidFill>
                  <a:schemeClr val="tx1"/>
                </a:solidFill>
                <a:effectLst/>
                <a:latin typeface="+mn-lt"/>
                <a:ea typeface="+mn-ea"/>
                <a:cs typeface="+mn-cs"/>
              </a:rPr>
              <a:t>, but increases more steeply for larger values of </a:t>
            </a:r>
            <a:r>
              <a:rPr lang="en-US" sz="900" i="1" kern="1200" dirty="0" smtClean="0">
                <a:solidFill>
                  <a:schemeClr val="tx1"/>
                </a:solidFill>
                <a:effectLst/>
                <a:latin typeface="+mn-lt"/>
                <a:ea typeface="+mn-ea"/>
                <a:cs typeface="+mn-cs"/>
              </a:rPr>
              <a:t>p</a:t>
            </a:r>
            <a:r>
              <a:rPr lang="en-US" sz="900" kern="1200" dirty="0" smtClean="0">
                <a:solidFill>
                  <a:schemeClr val="tx1"/>
                </a:solidFill>
                <a:effectLst/>
                <a:latin typeface="+mn-lt"/>
                <a:ea typeface="+mn-ea"/>
                <a:cs typeface="+mn-cs"/>
              </a:rPr>
              <a:t>. We think that the greedy random walk scales quite poorly for large values of </a:t>
            </a:r>
            <a:r>
              <a:rPr lang="en-US" sz="900" i="1" kern="1200" dirty="0" smtClean="0">
                <a:solidFill>
                  <a:schemeClr val="tx1"/>
                </a:solidFill>
                <a:effectLst/>
                <a:latin typeface="+mn-lt"/>
                <a:ea typeface="+mn-ea"/>
                <a:cs typeface="+mn-cs"/>
              </a:rPr>
              <a:t>p</a:t>
            </a:r>
            <a:r>
              <a:rPr lang="en-US" sz="900" kern="1200" dirty="0" smtClean="0">
                <a:solidFill>
                  <a:schemeClr val="tx1"/>
                </a:solidFill>
                <a:effectLst/>
                <a:latin typeface="+mn-lt"/>
                <a:ea typeface="+mn-ea"/>
                <a:cs typeface="+mn-cs"/>
              </a:rPr>
              <a:t> because of this exponential increase with the number of different orderings. Even for ten variables, we had millions of orderings, but for p = 50, we have so many more orderings the performance does not scale well.</a:t>
            </a:r>
            <a:endParaRPr lang="nl-NL" sz="900" kern="1200" dirty="0" smtClean="0">
              <a:solidFill>
                <a:schemeClr val="tx1"/>
              </a:solidFill>
              <a:effectLst/>
              <a:latin typeface="+mn-lt"/>
              <a:ea typeface="+mn-ea"/>
              <a:cs typeface="+mn-cs"/>
            </a:endParaRPr>
          </a:p>
          <a:p>
            <a:endParaRPr lang="nl-NL" dirty="0"/>
          </a:p>
        </p:txBody>
      </p:sp>
      <p:sp>
        <p:nvSpPr>
          <p:cNvPr id="4" name="Tijdelijke aanduiding voor dianummer 3"/>
          <p:cNvSpPr>
            <a:spLocks noGrp="1"/>
          </p:cNvSpPr>
          <p:nvPr>
            <p:ph type="sldNum" sz="quarter" idx="10"/>
          </p:nvPr>
        </p:nvSpPr>
        <p:spPr/>
        <p:txBody>
          <a:bodyPr/>
          <a:lstStyle/>
          <a:p>
            <a:fld id="{AA799BBE-B871-48D7-983C-C0B1D7156DCD}" type="slidenum">
              <a:rPr lang="en-GB" smtClean="0"/>
              <a:t>24</a:t>
            </a:fld>
            <a:endParaRPr lang="en-GB"/>
          </a:p>
        </p:txBody>
      </p:sp>
    </p:spTree>
    <p:extLst>
      <p:ext uri="{BB962C8B-B14F-4D97-AF65-F5344CB8AC3E}">
        <p14:creationId xmlns:p14="http://schemas.microsoft.com/office/powerpoint/2010/main" val="189569674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sz="900" kern="1200" dirty="0" smtClean="0">
                <a:solidFill>
                  <a:schemeClr val="tx1"/>
                </a:solidFill>
                <a:effectLst/>
                <a:latin typeface="+mn-lt"/>
                <a:ea typeface="+mn-ea"/>
                <a:cs typeface="+mn-cs"/>
              </a:rPr>
              <a:t>So, let us also investigate a real-life example. I really like this example because it is something different from mathematics that could just have popped up in a biology textbook. What we see here is how eleven different proteins and phospholipids interact in a human immune cell. Now, what you see here is a structure that biologists themselves have agreed upon as some sort of ground truth on how these proteins and phospholipids interact.</a:t>
            </a:r>
          </a:p>
          <a:p>
            <a:endParaRPr lang="nl-NL" sz="900" kern="1200" dirty="0" smtClean="0">
              <a:solidFill>
                <a:schemeClr val="tx1"/>
              </a:solidFill>
              <a:effectLst/>
              <a:latin typeface="+mn-lt"/>
              <a:ea typeface="+mn-ea"/>
              <a:cs typeface="+mn-cs"/>
            </a:endParaRPr>
          </a:p>
          <a:p>
            <a:r>
              <a:rPr lang="en-US" sz="900" kern="1200" dirty="0" smtClean="0">
                <a:solidFill>
                  <a:schemeClr val="tx1"/>
                </a:solidFill>
                <a:effectLst/>
                <a:latin typeface="+mn-lt"/>
                <a:ea typeface="+mn-ea"/>
                <a:cs typeface="+mn-cs"/>
              </a:rPr>
              <a:t>We can also use our devised algorithms to learn such a structure from an observational dataset. The authors who published this dataset have gathered measurements of how these eleven variables in orange interact. They used known stimulatory and inhibitory reagents and measured the concentration of these variables in the immune cells to investigate their interactions. </a:t>
            </a:r>
            <a:endParaRPr lang="nl-NL" sz="900" kern="1200" dirty="0" smtClean="0">
              <a:solidFill>
                <a:schemeClr val="tx1"/>
              </a:solidFill>
              <a:effectLst/>
              <a:latin typeface="+mn-lt"/>
              <a:ea typeface="+mn-ea"/>
              <a:cs typeface="+mn-cs"/>
            </a:endParaRPr>
          </a:p>
          <a:p>
            <a:endParaRPr lang="nl-NL" dirty="0"/>
          </a:p>
        </p:txBody>
      </p:sp>
      <p:sp>
        <p:nvSpPr>
          <p:cNvPr id="4" name="Tijdelijke aanduiding voor dianummer 3"/>
          <p:cNvSpPr>
            <a:spLocks noGrp="1"/>
          </p:cNvSpPr>
          <p:nvPr>
            <p:ph type="sldNum" sz="quarter" idx="10"/>
          </p:nvPr>
        </p:nvSpPr>
        <p:spPr/>
        <p:txBody>
          <a:bodyPr/>
          <a:lstStyle/>
          <a:p>
            <a:fld id="{AA799BBE-B871-48D7-983C-C0B1D7156DCD}" type="slidenum">
              <a:rPr lang="en-GB" smtClean="0"/>
              <a:t>25</a:t>
            </a:fld>
            <a:endParaRPr lang="en-GB"/>
          </a:p>
        </p:txBody>
      </p:sp>
    </p:spTree>
    <p:extLst>
      <p:ext uri="{BB962C8B-B14F-4D97-AF65-F5344CB8AC3E}">
        <p14:creationId xmlns:p14="http://schemas.microsoft.com/office/powerpoint/2010/main" val="12783469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900" kern="1200" dirty="0" smtClean="0">
                <a:solidFill>
                  <a:schemeClr val="tx1"/>
                </a:solidFill>
                <a:effectLst/>
                <a:latin typeface="+mn-lt"/>
                <a:ea typeface="+mn-ea"/>
                <a:cs typeface="+mn-cs"/>
              </a:rPr>
              <a:t>Instead of relying on the biologists ground truth, we can also use our methods next to NOTEARS to see if our methods achieve a similar performance on the state of the art. Four other methods we have developed are also shown in this table. We see that all methods recover six to eight out of the 20 arcs, and the structural hamming distance is between 20 and 22, all quite close. Furthermore, the training mean squared error are all similar, close to five million. So, we see that our methods are just as capable as NOTEARS of recovering these causal pathways in this immune cell dataset.</a:t>
            </a:r>
            <a:endParaRPr lang="nl-NL" sz="900" kern="1200" dirty="0" smtClean="0">
              <a:solidFill>
                <a:schemeClr val="tx1"/>
              </a:solidFill>
              <a:effectLst/>
              <a:latin typeface="+mn-lt"/>
              <a:ea typeface="+mn-ea"/>
              <a:cs typeface="+mn-cs"/>
            </a:endParaRPr>
          </a:p>
          <a:p>
            <a:endParaRPr lang="nl-NL" dirty="0"/>
          </a:p>
        </p:txBody>
      </p:sp>
      <p:sp>
        <p:nvSpPr>
          <p:cNvPr id="4" name="Tijdelijke aanduiding voor dianummer 3"/>
          <p:cNvSpPr>
            <a:spLocks noGrp="1"/>
          </p:cNvSpPr>
          <p:nvPr>
            <p:ph type="sldNum" sz="quarter" idx="10"/>
          </p:nvPr>
        </p:nvSpPr>
        <p:spPr/>
        <p:txBody>
          <a:bodyPr/>
          <a:lstStyle/>
          <a:p>
            <a:fld id="{AA799BBE-B871-48D7-983C-C0B1D7156DCD}" type="slidenum">
              <a:rPr lang="en-GB" smtClean="0"/>
              <a:t>26</a:t>
            </a:fld>
            <a:endParaRPr lang="en-GB"/>
          </a:p>
        </p:txBody>
      </p:sp>
    </p:spTree>
    <p:extLst>
      <p:ext uri="{BB962C8B-B14F-4D97-AF65-F5344CB8AC3E}">
        <p14:creationId xmlns:p14="http://schemas.microsoft.com/office/powerpoint/2010/main" val="147602684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900" kern="1200" dirty="0" smtClean="0">
                <a:solidFill>
                  <a:schemeClr val="tx1"/>
                </a:solidFill>
                <a:effectLst/>
                <a:latin typeface="+mn-lt"/>
                <a:ea typeface="+mn-ea"/>
                <a:cs typeface="+mn-cs"/>
              </a:rPr>
              <a:t>So, in this presentation, I have introduced the concept of structure learning to you, where we want to learn the interactions between our measured variables in time series data. We have proposed several types of approaches who are competitive with the state-of-the-art. We have first proposed the order-based methods, who seemed to be competitive mostly in low-dimensional time series. As the number of orderings grows exponentially, their relative performance drops as the number of variables increases. The iterative method Orthogonal Matching Pursuit was competitive mostly in high-dimensional time series. Furthermore, this method is also very fast, approximately 1,000 times faster than NOTEARS, which is a huge computational gain. Furthermore, we have also investigated using the naïve leave-one-out cross-validation technique for Orthogonal Matching Pursuit to select a suitable number of arcs, which was quite effective, interestingly.</a:t>
            </a:r>
            <a:endParaRPr lang="nl-NL" sz="900" kern="1200" dirty="0" smtClean="0">
              <a:solidFill>
                <a:schemeClr val="tx1"/>
              </a:solidFill>
              <a:effectLst/>
              <a:latin typeface="+mn-lt"/>
              <a:ea typeface="+mn-ea"/>
              <a:cs typeface="+mn-cs"/>
            </a:endParaRPr>
          </a:p>
          <a:p>
            <a:endParaRPr lang="nl-NL" dirty="0"/>
          </a:p>
        </p:txBody>
      </p:sp>
      <p:sp>
        <p:nvSpPr>
          <p:cNvPr id="4" name="Tijdelijke aanduiding voor dianummer 3"/>
          <p:cNvSpPr>
            <a:spLocks noGrp="1"/>
          </p:cNvSpPr>
          <p:nvPr>
            <p:ph type="sldNum" sz="quarter" idx="10"/>
          </p:nvPr>
        </p:nvSpPr>
        <p:spPr/>
        <p:txBody>
          <a:bodyPr/>
          <a:lstStyle/>
          <a:p>
            <a:fld id="{AA799BBE-B871-48D7-983C-C0B1D7156DCD}" type="slidenum">
              <a:rPr lang="en-GB" smtClean="0"/>
              <a:t>27</a:t>
            </a:fld>
            <a:endParaRPr lang="en-GB"/>
          </a:p>
        </p:txBody>
      </p:sp>
    </p:spTree>
    <p:extLst>
      <p:ext uri="{BB962C8B-B14F-4D97-AF65-F5344CB8AC3E}">
        <p14:creationId xmlns:p14="http://schemas.microsoft.com/office/powerpoint/2010/main" val="229069608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sz="900" kern="1200" dirty="0" smtClean="0">
                <a:solidFill>
                  <a:schemeClr val="tx1"/>
                </a:solidFill>
                <a:effectLst/>
                <a:latin typeface="+mn-lt"/>
                <a:ea typeface="+mn-ea"/>
                <a:cs typeface="+mn-cs"/>
              </a:rPr>
              <a:t>So, lastly, what would be some interesting directions for future work on this thesis? First of all, we think that some significant gains can be made by expanding the model assumptions. Recall that we ended up with a Vector Autoregressive model of order 1 using our assumptions. However, such a model is quite limited, with only linear relations between </a:t>
            </a:r>
            <a:r>
              <a:rPr lang="en-US" sz="900" kern="1200" dirty="0" err="1" smtClean="0">
                <a:solidFill>
                  <a:schemeClr val="tx1"/>
                </a:solidFill>
                <a:effectLst/>
                <a:latin typeface="+mn-lt"/>
                <a:ea typeface="+mn-ea"/>
                <a:cs typeface="+mn-cs"/>
              </a:rPr>
              <a:t>X_t</a:t>
            </a:r>
            <a:r>
              <a:rPr lang="en-US" sz="900" kern="1200" dirty="0" smtClean="0">
                <a:solidFill>
                  <a:schemeClr val="tx1"/>
                </a:solidFill>
                <a:effectLst/>
                <a:latin typeface="+mn-lt"/>
                <a:ea typeface="+mn-ea"/>
                <a:cs typeface="+mn-cs"/>
              </a:rPr>
              <a:t> and the previous time step. We could expand the model by allowing non-linear relations, or more intricate relations that rely on time steps further in the past.</a:t>
            </a:r>
          </a:p>
          <a:p>
            <a:endParaRPr lang="nl-NL" sz="900" kern="1200" dirty="0" smtClean="0">
              <a:solidFill>
                <a:schemeClr val="tx1"/>
              </a:solidFill>
              <a:effectLst/>
              <a:latin typeface="+mn-lt"/>
              <a:ea typeface="+mn-ea"/>
              <a:cs typeface="+mn-cs"/>
            </a:endParaRPr>
          </a:p>
          <a:p>
            <a:r>
              <a:rPr lang="en-US" sz="900" kern="1200" dirty="0" smtClean="0">
                <a:solidFill>
                  <a:schemeClr val="tx1"/>
                </a:solidFill>
                <a:effectLst/>
                <a:latin typeface="+mn-lt"/>
                <a:ea typeface="+mn-ea"/>
                <a:cs typeface="+mn-cs"/>
              </a:rPr>
              <a:t>Secondly, although we have some interesting findings for selecting a suitable number of arcs for the iterative procedure, we have not investigated finding a principled procedure for selecting a suitable number of arcs in the order-based methods. It could be very useful to also have such a procedure there as well.</a:t>
            </a:r>
          </a:p>
          <a:p>
            <a:endParaRPr lang="nl-NL" sz="900" kern="1200" dirty="0" smtClean="0">
              <a:solidFill>
                <a:schemeClr val="tx1"/>
              </a:solidFill>
              <a:effectLst/>
              <a:latin typeface="+mn-lt"/>
              <a:ea typeface="+mn-ea"/>
              <a:cs typeface="+mn-cs"/>
            </a:endParaRPr>
          </a:p>
          <a:p>
            <a:r>
              <a:rPr lang="en-US" sz="900" kern="1200" dirty="0" smtClean="0">
                <a:solidFill>
                  <a:schemeClr val="tx1"/>
                </a:solidFill>
                <a:effectLst/>
                <a:latin typeface="+mn-lt"/>
                <a:ea typeface="+mn-ea"/>
                <a:cs typeface="+mn-cs"/>
              </a:rPr>
              <a:t>Lastly, it would be nice to have some statistical guarantees relating to our methods. All our results are experimental in nature, showing the performance on some simulated or real-life dataset. However, it would be very interesting from a mathematical point of view to have some theoretical guarantees as well, which could for example state that with some probability, we recover the correct arcs in the model as long as we have a large enough sample size. </a:t>
            </a:r>
            <a:endParaRPr lang="nl-NL" sz="900" kern="1200" dirty="0" smtClean="0">
              <a:solidFill>
                <a:schemeClr val="tx1"/>
              </a:solidFill>
              <a:effectLst/>
              <a:latin typeface="+mn-lt"/>
              <a:ea typeface="+mn-ea"/>
              <a:cs typeface="+mn-cs"/>
            </a:endParaRPr>
          </a:p>
          <a:p>
            <a:r>
              <a:rPr lang="en-US" sz="900" kern="1200" dirty="0" smtClean="0">
                <a:solidFill>
                  <a:schemeClr val="tx1"/>
                </a:solidFill>
                <a:effectLst/>
                <a:latin typeface="+mn-lt"/>
                <a:ea typeface="+mn-ea"/>
                <a:cs typeface="+mn-cs"/>
              </a:rPr>
              <a:t>So, this concludes the presentation, thank you very much for listening! Are there any questions?</a:t>
            </a:r>
            <a:endParaRPr lang="nl-NL" sz="900" kern="1200" dirty="0" smtClean="0">
              <a:solidFill>
                <a:schemeClr val="tx1"/>
              </a:solidFill>
              <a:effectLst/>
              <a:latin typeface="+mn-lt"/>
              <a:ea typeface="+mn-ea"/>
              <a:cs typeface="+mn-cs"/>
            </a:endParaRPr>
          </a:p>
          <a:p>
            <a:endParaRPr lang="en-GB" dirty="0"/>
          </a:p>
        </p:txBody>
      </p:sp>
      <p:sp>
        <p:nvSpPr>
          <p:cNvPr id="4" name="Tijdelijke aanduiding voor dianummer 3"/>
          <p:cNvSpPr>
            <a:spLocks noGrp="1"/>
          </p:cNvSpPr>
          <p:nvPr>
            <p:ph type="sldNum" sz="quarter" idx="10"/>
          </p:nvPr>
        </p:nvSpPr>
        <p:spPr/>
        <p:txBody>
          <a:bodyPr/>
          <a:lstStyle/>
          <a:p>
            <a:fld id="{AA799BBE-B871-48D7-983C-C0B1D7156DCD}" type="slidenum">
              <a:rPr lang="en-GB" smtClean="0"/>
              <a:t>28</a:t>
            </a:fld>
            <a:endParaRPr lang="en-GB" dirty="0"/>
          </a:p>
        </p:txBody>
      </p:sp>
    </p:spTree>
    <p:extLst>
      <p:ext uri="{BB962C8B-B14F-4D97-AF65-F5344CB8AC3E}">
        <p14:creationId xmlns:p14="http://schemas.microsoft.com/office/powerpoint/2010/main" val="17362953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GB" dirty="0"/>
          </a:p>
        </p:txBody>
      </p:sp>
      <p:sp>
        <p:nvSpPr>
          <p:cNvPr id="4" name="Tijdelijke aanduiding voor dianummer 3"/>
          <p:cNvSpPr>
            <a:spLocks noGrp="1"/>
          </p:cNvSpPr>
          <p:nvPr>
            <p:ph type="sldNum" sz="quarter" idx="10"/>
          </p:nvPr>
        </p:nvSpPr>
        <p:spPr/>
        <p:txBody>
          <a:bodyPr/>
          <a:lstStyle/>
          <a:p>
            <a:fld id="{AA799BBE-B871-48D7-983C-C0B1D7156DCD}" type="slidenum">
              <a:rPr lang="en-GB" smtClean="0"/>
              <a:t>29</a:t>
            </a:fld>
            <a:endParaRPr lang="en-GB" dirty="0"/>
          </a:p>
        </p:txBody>
      </p:sp>
    </p:spTree>
    <p:extLst>
      <p:ext uri="{BB962C8B-B14F-4D97-AF65-F5344CB8AC3E}">
        <p14:creationId xmlns:p14="http://schemas.microsoft.com/office/powerpoint/2010/main" val="36307091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sz="900" kern="1200" dirty="0" smtClean="0">
                <a:solidFill>
                  <a:schemeClr val="tx1"/>
                </a:solidFill>
                <a:effectLst/>
                <a:latin typeface="+mn-lt"/>
                <a:ea typeface="+mn-ea"/>
                <a:cs typeface="+mn-cs"/>
              </a:rPr>
              <a:t>Okay, so let us get started. So, the overall goal of this thesis was to develop methodologies to learn the </a:t>
            </a:r>
            <a:r>
              <a:rPr lang="en-US" sz="900" i="1" kern="1200" dirty="0" smtClean="0">
                <a:solidFill>
                  <a:schemeClr val="tx1"/>
                </a:solidFill>
                <a:effectLst/>
                <a:latin typeface="+mn-lt"/>
                <a:ea typeface="+mn-ea"/>
                <a:cs typeface="+mn-cs"/>
              </a:rPr>
              <a:t>structure</a:t>
            </a:r>
            <a:r>
              <a:rPr lang="en-US" sz="900" kern="1200" dirty="0" smtClean="0">
                <a:solidFill>
                  <a:schemeClr val="tx1"/>
                </a:solidFill>
                <a:effectLst/>
                <a:latin typeface="+mn-lt"/>
                <a:ea typeface="+mn-ea"/>
                <a:cs typeface="+mn-cs"/>
              </a:rPr>
              <a:t> of some observational dataset consisting of time series data. Time series data means that we have measured variables over some time segment, and there is most likely dependency between these variables over time. We assume that this time series data has been generated by some graphical model, and we would like to recover the structure of this graphical model. Now, what is such a graphical model?</a:t>
            </a:r>
            <a:endParaRPr lang="nl-NL" sz="900" kern="1200" dirty="0" smtClean="0">
              <a:solidFill>
                <a:schemeClr val="tx1"/>
              </a:solidFill>
              <a:effectLst/>
              <a:latin typeface="+mn-lt"/>
              <a:ea typeface="+mn-ea"/>
              <a:cs typeface="+mn-cs"/>
            </a:endParaRPr>
          </a:p>
          <a:p>
            <a:r>
              <a:rPr lang="en-US" sz="900" kern="1200" dirty="0" smtClean="0">
                <a:solidFill>
                  <a:schemeClr val="tx1"/>
                </a:solidFill>
                <a:effectLst/>
                <a:latin typeface="+mn-lt"/>
                <a:ea typeface="+mn-ea"/>
                <a:cs typeface="+mn-cs"/>
              </a:rPr>
              <a:t>To understand the notion of a graphical model, let us consider this toy example on five variables. Suppose we have gathered measurements twice a day for a full year of these five variables to gain deeper insights into how the seasonality affects the slipperiness of your pavement. For this, we have gathered data of these five variables; the seasonality, the rainfall, whether your sprinkler installation was on, the wetness of your pavement, and the slipperiness of your pavement. We now would like to learn from this observational data or time series, the structure of the graphical model. We create this structure by drawing an arc from variable </a:t>
            </a:r>
            <a:r>
              <a:rPr lang="en-US" sz="900" i="1" kern="1200" dirty="0" smtClean="0">
                <a:solidFill>
                  <a:schemeClr val="tx1"/>
                </a:solidFill>
                <a:effectLst/>
                <a:latin typeface="+mn-lt"/>
                <a:ea typeface="+mn-ea"/>
                <a:cs typeface="+mn-cs"/>
              </a:rPr>
              <a:t>x</a:t>
            </a:r>
            <a:r>
              <a:rPr lang="en-US" sz="900" kern="1200" dirty="0" smtClean="0">
                <a:solidFill>
                  <a:schemeClr val="tx1"/>
                </a:solidFill>
                <a:effectLst/>
                <a:latin typeface="+mn-lt"/>
                <a:ea typeface="+mn-ea"/>
                <a:cs typeface="+mn-cs"/>
              </a:rPr>
              <a:t> to variable </a:t>
            </a:r>
            <a:r>
              <a:rPr lang="en-US" sz="900" i="1" kern="1200" dirty="0" smtClean="0">
                <a:solidFill>
                  <a:schemeClr val="tx1"/>
                </a:solidFill>
                <a:effectLst/>
                <a:latin typeface="+mn-lt"/>
                <a:ea typeface="+mn-ea"/>
                <a:cs typeface="+mn-cs"/>
              </a:rPr>
              <a:t>y</a:t>
            </a:r>
            <a:r>
              <a:rPr lang="en-US" sz="900" kern="1200" dirty="0" smtClean="0">
                <a:solidFill>
                  <a:schemeClr val="tx1"/>
                </a:solidFill>
                <a:effectLst/>
                <a:latin typeface="+mn-lt"/>
                <a:ea typeface="+mn-ea"/>
                <a:cs typeface="+mn-cs"/>
              </a:rPr>
              <a:t> if the past of </a:t>
            </a:r>
            <a:r>
              <a:rPr lang="en-US" sz="900" i="1" kern="1200" dirty="0" smtClean="0">
                <a:solidFill>
                  <a:schemeClr val="tx1"/>
                </a:solidFill>
                <a:effectLst/>
                <a:latin typeface="+mn-lt"/>
                <a:ea typeface="+mn-ea"/>
                <a:cs typeface="+mn-cs"/>
              </a:rPr>
              <a:t>x</a:t>
            </a:r>
            <a:r>
              <a:rPr lang="en-US" sz="900" kern="1200" dirty="0" smtClean="0">
                <a:solidFill>
                  <a:schemeClr val="tx1"/>
                </a:solidFill>
                <a:effectLst/>
                <a:latin typeface="+mn-lt"/>
                <a:ea typeface="+mn-ea"/>
                <a:cs typeface="+mn-cs"/>
              </a:rPr>
              <a:t> is useful in predicting </a:t>
            </a:r>
            <a:r>
              <a:rPr lang="en-US" sz="900" i="1" kern="1200" dirty="0" smtClean="0">
                <a:solidFill>
                  <a:schemeClr val="tx1"/>
                </a:solidFill>
                <a:effectLst/>
                <a:latin typeface="+mn-lt"/>
                <a:ea typeface="+mn-ea"/>
                <a:cs typeface="+mn-cs"/>
              </a:rPr>
              <a:t>y</a:t>
            </a:r>
            <a:r>
              <a:rPr lang="en-US" sz="900" kern="1200" dirty="0" smtClean="0">
                <a:solidFill>
                  <a:schemeClr val="tx1"/>
                </a:solidFill>
                <a:effectLst/>
                <a:latin typeface="+mn-lt"/>
                <a:ea typeface="+mn-ea"/>
                <a:cs typeface="+mn-cs"/>
              </a:rPr>
              <a:t>. </a:t>
            </a:r>
            <a:endParaRPr lang="nl-NL" sz="900" kern="1200" dirty="0" smtClean="0">
              <a:solidFill>
                <a:schemeClr val="tx1"/>
              </a:solidFill>
              <a:effectLst/>
              <a:latin typeface="+mn-lt"/>
              <a:ea typeface="+mn-ea"/>
              <a:cs typeface="+mn-cs"/>
            </a:endParaRPr>
          </a:p>
          <a:p>
            <a:r>
              <a:rPr lang="en-US" sz="900" kern="1200" dirty="0" smtClean="0">
                <a:solidFill>
                  <a:schemeClr val="tx1"/>
                </a:solidFill>
                <a:effectLst/>
                <a:latin typeface="+mn-lt"/>
                <a:ea typeface="+mn-ea"/>
                <a:cs typeface="+mn-cs"/>
              </a:rPr>
              <a:t>From real-life, we are already able to infer this graph structure. For example, we know that the season greatly influences the sprinkler’s uptime, as you water your garden more in the Summer than in the Winter. Furthermore, as turning on the sprinklers does not change the season, we know the arc should go from season to sprinkler. Additionally, the seasonality will also affect the rainfall. This already yields this structure of the upper part of the graphical model. Furthermore, both the rain and the sprinkler will make the pavement wet. Note that although the season influences the wetness of the pavement, we have already fully captured this relation through the rain and sprinkler variable. Lastly, the wetness of the pavement influences the slipperiness of the pavement. </a:t>
            </a:r>
            <a:endParaRPr lang="nl-NL" sz="900" kern="1200" dirty="0" smtClean="0">
              <a:solidFill>
                <a:schemeClr val="tx1"/>
              </a:solidFill>
              <a:effectLst/>
              <a:latin typeface="+mn-lt"/>
              <a:ea typeface="+mn-ea"/>
              <a:cs typeface="+mn-cs"/>
            </a:endParaRPr>
          </a:p>
          <a:p>
            <a:r>
              <a:rPr lang="en-US" sz="900" kern="1200" dirty="0" smtClean="0">
                <a:solidFill>
                  <a:schemeClr val="tx1"/>
                </a:solidFill>
                <a:effectLst/>
                <a:latin typeface="+mn-lt"/>
                <a:ea typeface="+mn-ea"/>
                <a:cs typeface="+mn-cs"/>
              </a:rPr>
              <a:t>Another crucial aspect of this thesis is to enforce that the inferred structure is </a:t>
            </a:r>
            <a:r>
              <a:rPr lang="en-US" sz="900" i="1" kern="1200" dirty="0" smtClean="0">
                <a:solidFill>
                  <a:schemeClr val="tx1"/>
                </a:solidFill>
                <a:effectLst/>
                <a:latin typeface="+mn-lt"/>
                <a:ea typeface="+mn-ea"/>
                <a:cs typeface="+mn-cs"/>
              </a:rPr>
              <a:t>acyclic</a:t>
            </a:r>
            <a:r>
              <a:rPr lang="en-US" sz="900" kern="1200" dirty="0" smtClean="0">
                <a:solidFill>
                  <a:schemeClr val="tx1"/>
                </a:solidFill>
                <a:effectLst/>
                <a:latin typeface="+mn-lt"/>
                <a:ea typeface="+mn-ea"/>
                <a:cs typeface="+mn-cs"/>
              </a:rPr>
              <a:t>, meaning it must not contain cycles. In other words, there does not exist a path of directed edges such that we can start and end in the same node.</a:t>
            </a:r>
            <a:endParaRPr lang="nl-NL" sz="900" kern="1200" dirty="0" smtClean="0">
              <a:solidFill>
                <a:schemeClr val="tx1"/>
              </a:solidFill>
              <a:effectLst/>
              <a:latin typeface="+mn-lt"/>
              <a:ea typeface="+mn-ea"/>
              <a:cs typeface="+mn-cs"/>
            </a:endParaRPr>
          </a:p>
          <a:p>
            <a:r>
              <a:rPr lang="en-US" sz="900" kern="1200" dirty="0" smtClean="0">
                <a:solidFill>
                  <a:schemeClr val="tx1"/>
                </a:solidFill>
                <a:effectLst/>
                <a:latin typeface="+mn-lt"/>
                <a:ea typeface="+mn-ea"/>
                <a:cs typeface="+mn-cs"/>
              </a:rPr>
              <a:t>One of the main reasons to enforce acyclicity is to make sure that the graphical model is easy to interpret with less cluttering arcs, and also to reduce the search space of possible structures. So, from a high-level perspective, to learn such an acyclic graphical model from time series data, that is the goal of this master’s thesis.</a:t>
            </a:r>
            <a:endParaRPr lang="nl-NL" sz="900" kern="1200" dirty="0" smtClean="0">
              <a:solidFill>
                <a:schemeClr val="tx1"/>
              </a:solidFill>
              <a:effectLst/>
              <a:latin typeface="+mn-lt"/>
              <a:ea typeface="+mn-ea"/>
              <a:cs typeface="+mn-cs"/>
            </a:endParaRPr>
          </a:p>
          <a:p>
            <a:endParaRPr lang="en-GB" dirty="0"/>
          </a:p>
        </p:txBody>
      </p:sp>
      <p:sp>
        <p:nvSpPr>
          <p:cNvPr id="4" name="Tijdelijke aanduiding voor dianummer 3"/>
          <p:cNvSpPr>
            <a:spLocks noGrp="1"/>
          </p:cNvSpPr>
          <p:nvPr>
            <p:ph type="sldNum" sz="quarter" idx="10"/>
          </p:nvPr>
        </p:nvSpPr>
        <p:spPr/>
        <p:txBody>
          <a:bodyPr/>
          <a:lstStyle/>
          <a:p>
            <a:fld id="{AA799BBE-B871-48D7-983C-C0B1D7156DCD}" type="slidenum">
              <a:rPr lang="en-GB" smtClean="0"/>
              <a:t>3</a:t>
            </a:fld>
            <a:endParaRPr lang="en-GB" dirty="0"/>
          </a:p>
        </p:txBody>
      </p:sp>
    </p:spTree>
    <p:extLst>
      <p:ext uri="{BB962C8B-B14F-4D97-AF65-F5344CB8AC3E}">
        <p14:creationId xmlns:p14="http://schemas.microsoft.com/office/powerpoint/2010/main" val="32815994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GB" dirty="0"/>
          </a:p>
        </p:txBody>
      </p:sp>
      <p:sp>
        <p:nvSpPr>
          <p:cNvPr id="4" name="Tijdelijke aanduiding voor dianummer 3"/>
          <p:cNvSpPr>
            <a:spLocks noGrp="1"/>
          </p:cNvSpPr>
          <p:nvPr>
            <p:ph type="sldNum" sz="quarter" idx="10"/>
          </p:nvPr>
        </p:nvSpPr>
        <p:spPr/>
        <p:txBody>
          <a:bodyPr/>
          <a:lstStyle/>
          <a:p>
            <a:fld id="{AA799BBE-B871-48D7-983C-C0B1D7156DCD}" type="slidenum">
              <a:rPr lang="en-GB" smtClean="0"/>
              <a:t>30</a:t>
            </a:fld>
            <a:endParaRPr lang="en-GB" dirty="0"/>
          </a:p>
        </p:txBody>
      </p:sp>
    </p:spTree>
    <p:extLst>
      <p:ext uri="{BB962C8B-B14F-4D97-AF65-F5344CB8AC3E}">
        <p14:creationId xmlns:p14="http://schemas.microsoft.com/office/powerpoint/2010/main" val="210280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sz="900" kern="1200" dirty="0" smtClean="0">
                <a:solidFill>
                  <a:schemeClr val="tx1"/>
                </a:solidFill>
                <a:effectLst/>
                <a:latin typeface="+mn-lt"/>
                <a:ea typeface="+mn-ea"/>
                <a:cs typeface="+mn-cs"/>
              </a:rPr>
              <a:t>Now, let us consider a setting in which such a learned structure can be very helpful. Consider a complex system, for example a car, consisting of seven interacting components. We can accompany each component with a sensor, which can be used to verify whether the component is broken. This yields time series data, which we can use to learn the structure. </a:t>
            </a:r>
            <a:endParaRPr lang="nl-NL" sz="900" kern="1200" dirty="0" smtClean="0">
              <a:solidFill>
                <a:schemeClr val="tx1"/>
              </a:solidFill>
              <a:effectLst/>
              <a:latin typeface="+mn-lt"/>
              <a:ea typeface="+mn-ea"/>
              <a:cs typeface="+mn-cs"/>
            </a:endParaRPr>
          </a:p>
          <a:p>
            <a:r>
              <a:rPr lang="en-US" sz="900" kern="1200" dirty="0" smtClean="0">
                <a:solidFill>
                  <a:schemeClr val="tx1"/>
                </a:solidFill>
                <a:effectLst/>
                <a:latin typeface="+mn-lt"/>
                <a:ea typeface="+mn-ea"/>
                <a:cs typeface="+mn-cs"/>
              </a:rPr>
              <a:t>To highlight the usefulness of having a learned structure, suppose that something breaks down in the car, and the sensors accompanying the exhaust, real axle, and engine now produce anomalous data. It is reasonable to assume that only one component has broken, and that this causes the other two components to also exhibit unusual behavior. So, the question is, where is the </a:t>
            </a:r>
            <a:r>
              <a:rPr lang="en-US" sz="900" i="1" kern="1200" dirty="0" smtClean="0">
                <a:solidFill>
                  <a:schemeClr val="tx1"/>
                </a:solidFill>
                <a:effectLst/>
                <a:latin typeface="+mn-lt"/>
                <a:ea typeface="+mn-ea"/>
                <a:cs typeface="+mn-cs"/>
              </a:rPr>
              <a:t>root cause</a:t>
            </a:r>
            <a:r>
              <a:rPr lang="en-US" sz="900" kern="1200" dirty="0" smtClean="0">
                <a:solidFill>
                  <a:schemeClr val="tx1"/>
                </a:solidFill>
                <a:effectLst/>
                <a:latin typeface="+mn-lt"/>
                <a:ea typeface="+mn-ea"/>
                <a:cs typeface="+mn-cs"/>
              </a:rPr>
              <a:t> located? Does anybody here dare to make a guess?</a:t>
            </a:r>
            <a:endParaRPr lang="nl-NL" sz="900" kern="1200" dirty="0" smtClean="0">
              <a:solidFill>
                <a:schemeClr val="tx1"/>
              </a:solidFill>
              <a:effectLst/>
              <a:latin typeface="+mn-lt"/>
              <a:ea typeface="+mn-ea"/>
              <a:cs typeface="+mn-cs"/>
            </a:endParaRPr>
          </a:p>
          <a:p>
            <a:r>
              <a:rPr lang="en-US" sz="900" kern="1200" dirty="0" smtClean="0">
                <a:solidFill>
                  <a:schemeClr val="tx1"/>
                </a:solidFill>
                <a:effectLst/>
                <a:latin typeface="+mn-lt"/>
                <a:ea typeface="+mn-ea"/>
                <a:cs typeface="+mn-cs"/>
              </a:rPr>
              <a:t>It is in fact impossible to locate the root cause if you have no idea of the structure of the variables, how the variables interact. So, suppose we have learned using our time series data that </a:t>
            </a:r>
            <a:r>
              <a:rPr lang="en-US" sz="900" i="1" kern="1200" dirty="0" smtClean="0">
                <a:solidFill>
                  <a:schemeClr val="tx1"/>
                </a:solidFill>
                <a:effectLst/>
                <a:latin typeface="+mn-lt"/>
                <a:ea typeface="+mn-ea"/>
                <a:cs typeface="+mn-cs"/>
              </a:rPr>
              <a:t>this </a:t>
            </a:r>
            <a:r>
              <a:rPr lang="en-US" sz="900" kern="1200" dirty="0" smtClean="0">
                <a:solidFill>
                  <a:schemeClr val="tx1"/>
                </a:solidFill>
                <a:effectLst/>
                <a:latin typeface="+mn-lt"/>
                <a:ea typeface="+mn-ea"/>
                <a:cs typeface="+mn-cs"/>
              </a:rPr>
              <a:t>is the correct structure that captures how the components in the car interact. Note that I am not an automotive student, so this structure might not be a sensible structure, but for the sake of the argument, assume it is. The battery influences the central unit and the engine, the central unit then influences the gearbox, who in its turn affects the engine and two axles. Now, suppose this is a rear wheel drive car, such that the engine and the gearbox influence the rear axle, which lastly interacts with the exhaust. So, if we now know this structure, does anybody have an idea of which component is broken down?</a:t>
            </a:r>
            <a:endParaRPr lang="nl-NL" sz="900" kern="1200" dirty="0" smtClean="0">
              <a:solidFill>
                <a:schemeClr val="tx1"/>
              </a:solidFill>
              <a:effectLst/>
              <a:latin typeface="+mn-lt"/>
              <a:ea typeface="+mn-ea"/>
              <a:cs typeface="+mn-cs"/>
            </a:endParaRPr>
          </a:p>
          <a:p>
            <a:r>
              <a:rPr lang="en-US" sz="900" kern="1200" dirty="0" smtClean="0">
                <a:solidFill>
                  <a:schemeClr val="tx1"/>
                </a:solidFill>
                <a:effectLst/>
                <a:latin typeface="+mn-lt"/>
                <a:ea typeface="+mn-ea"/>
                <a:cs typeface="+mn-cs"/>
              </a:rPr>
              <a:t>It is quite likely that some part of the engine has broken down, and because of this structure, it could very well be that this malfunction has caused the two other dependent components to exhibit unusual behavior. So, therefore, we see that we can use such a learned structure to perform a root cause analysis on a complex system. We do not need to tear the whole machine apart to locate the root cause, and we can use a principled approach to locate the root cause rather than trying some components arbitrarily. Here we also see why acyclicity is useful. If we had cycles, then it would be not be possible to pinpoint where the root cause in a cycle might be.</a:t>
            </a:r>
            <a:endParaRPr lang="nl-NL" sz="900" kern="1200" dirty="0" smtClean="0">
              <a:solidFill>
                <a:schemeClr val="tx1"/>
              </a:solidFill>
              <a:effectLst/>
              <a:latin typeface="+mn-lt"/>
              <a:ea typeface="+mn-ea"/>
              <a:cs typeface="+mn-cs"/>
            </a:endParaRPr>
          </a:p>
          <a:p>
            <a:endParaRPr lang="en-GB" dirty="0"/>
          </a:p>
        </p:txBody>
      </p:sp>
      <p:sp>
        <p:nvSpPr>
          <p:cNvPr id="4" name="Tijdelijke aanduiding voor dianummer 3"/>
          <p:cNvSpPr>
            <a:spLocks noGrp="1"/>
          </p:cNvSpPr>
          <p:nvPr>
            <p:ph type="sldNum" sz="quarter" idx="10"/>
          </p:nvPr>
        </p:nvSpPr>
        <p:spPr/>
        <p:txBody>
          <a:bodyPr/>
          <a:lstStyle/>
          <a:p>
            <a:fld id="{AA799BBE-B871-48D7-983C-C0B1D7156DCD}" type="slidenum">
              <a:rPr lang="en-GB" smtClean="0"/>
              <a:t>4</a:t>
            </a:fld>
            <a:endParaRPr lang="en-GB" dirty="0"/>
          </a:p>
        </p:txBody>
      </p:sp>
    </p:spTree>
    <p:extLst>
      <p:ext uri="{BB962C8B-B14F-4D97-AF65-F5344CB8AC3E}">
        <p14:creationId xmlns:p14="http://schemas.microsoft.com/office/powerpoint/2010/main" val="31933224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sz="900" kern="1200" dirty="0" smtClean="0">
                <a:solidFill>
                  <a:schemeClr val="tx1"/>
                </a:solidFill>
                <a:effectLst/>
                <a:latin typeface="+mn-lt"/>
                <a:ea typeface="+mn-ea"/>
                <a:cs typeface="+mn-cs"/>
              </a:rPr>
              <a:t>Now, let us make this notion of structure learning more formal. How will we be learning this structure? For this, we first assume that we have a data matrix X, consisting of </a:t>
            </a:r>
            <a:r>
              <a:rPr lang="en-US" sz="900" i="1" kern="1200" dirty="0" smtClean="0">
                <a:solidFill>
                  <a:schemeClr val="tx1"/>
                </a:solidFill>
                <a:effectLst/>
                <a:latin typeface="+mn-lt"/>
                <a:ea typeface="+mn-ea"/>
                <a:cs typeface="+mn-cs"/>
              </a:rPr>
              <a:t>T</a:t>
            </a:r>
            <a:r>
              <a:rPr lang="en-US" sz="900" kern="1200" dirty="0" smtClean="0">
                <a:solidFill>
                  <a:schemeClr val="tx1"/>
                </a:solidFill>
                <a:effectLst/>
                <a:latin typeface="+mn-lt"/>
                <a:ea typeface="+mn-ea"/>
                <a:cs typeface="+mn-cs"/>
              </a:rPr>
              <a:t> real-valued measurements of our </a:t>
            </a:r>
            <a:r>
              <a:rPr lang="en-US" sz="900" i="1" kern="1200" dirty="0" smtClean="0">
                <a:solidFill>
                  <a:schemeClr val="tx1"/>
                </a:solidFill>
                <a:effectLst/>
                <a:latin typeface="+mn-lt"/>
                <a:ea typeface="+mn-ea"/>
                <a:cs typeface="+mn-cs"/>
              </a:rPr>
              <a:t>p</a:t>
            </a:r>
            <a:r>
              <a:rPr lang="en-US" sz="900" kern="1200" dirty="0" smtClean="0">
                <a:solidFill>
                  <a:schemeClr val="tx1"/>
                </a:solidFill>
                <a:effectLst/>
                <a:latin typeface="+mn-lt"/>
                <a:ea typeface="+mn-ea"/>
                <a:cs typeface="+mn-cs"/>
              </a:rPr>
              <a:t> variables. To learn such a model, we make some assumptions that yield the following graphical model, which is called a Vector </a:t>
            </a:r>
            <a:r>
              <a:rPr lang="en-US" sz="900" kern="1200" dirty="0" err="1" smtClean="0">
                <a:solidFill>
                  <a:schemeClr val="tx1"/>
                </a:solidFill>
                <a:effectLst/>
                <a:latin typeface="+mn-lt"/>
                <a:ea typeface="+mn-ea"/>
                <a:cs typeface="+mn-cs"/>
              </a:rPr>
              <a:t>AutoRegressive</a:t>
            </a:r>
            <a:r>
              <a:rPr lang="en-US" sz="900" kern="1200" dirty="0" smtClean="0">
                <a:solidFill>
                  <a:schemeClr val="tx1"/>
                </a:solidFill>
                <a:effectLst/>
                <a:latin typeface="+mn-lt"/>
                <a:ea typeface="+mn-ea"/>
                <a:cs typeface="+mn-cs"/>
              </a:rPr>
              <a:t> model of order 1.</a:t>
            </a:r>
            <a:endParaRPr lang="nl-NL" sz="900" kern="1200" dirty="0" smtClean="0">
              <a:solidFill>
                <a:schemeClr val="tx1"/>
              </a:solidFill>
              <a:effectLst/>
              <a:latin typeface="+mn-lt"/>
              <a:ea typeface="+mn-ea"/>
              <a:cs typeface="+mn-cs"/>
            </a:endParaRPr>
          </a:p>
          <a:p>
            <a:r>
              <a:rPr lang="en-US" sz="900" kern="1200" dirty="0" smtClean="0">
                <a:solidFill>
                  <a:schemeClr val="tx1"/>
                </a:solidFill>
                <a:effectLst/>
                <a:latin typeface="+mn-lt"/>
                <a:ea typeface="+mn-ea"/>
                <a:cs typeface="+mn-cs"/>
              </a:rPr>
              <a:t>Here, </a:t>
            </a:r>
            <a:r>
              <a:rPr lang="en-US" sz="900" kern="1200" dirty="0" err="1" smtClean="0">
                <a:solidFill>
                  <a:schemeClr val="tx1"/>
                </a:solidFill>
                <a:effectLst/>
                <a:latin typeface="+mn-lt"/>
                <a:ea typeface="+mn-ea"/>
                <a:cs typeface="+mn-cs"/>
              </a:rPr>
              <a:t>X_t</a:t>
            </a:r>
            <a:r>
              <a:rPr lang="en-US" sz="900" kern="1200" dirty="0" smtClean="0">
                <a:solidFill>
                  <a:schemeClr val="tx1"/>
                </a:solidFill>
                <a:effectLst/>
                <a:latin typeface="+mn-lt"/>
                <a:ea typeface="+mn-ea"/>
                <a:cs typeface="+mn-cs"/>
              </a:rPr>
              <a:t> corresponds to the measurements at time step t, and </a:t>
            </a:r>
            <a:r>
              <a:rPr lang="en-US" sz="900" i="1" kern="1200" dirty="0" smtClean="0">
                <a:solidFill>
                  <a:schemeClr val="tx1"/>
                </a:solidFill>
                <a:effectLst/>
                <a:latin typeface="+mn-lt"/>
                <a:ea typeface="+mn-ea"/>
                <a:cs typeface="+mn-cs"/>
              </a:rPr>
              <a:t>W</a:t>
            </a:r>
            <a:r>
              <a:rPr lang="en-US" sz="900" kern="1200" dirty="0" smtClean="0">
                <a:solidFill>
                  <a:schemeClr val="tx1"/>
                </a:solidFill>
                <a:effectLst/>
                <a:latin typeface="+mn-lt"/>
                <a:ea typeface="+mn-ea"/>
                <a:cs typeface="+mn-cs"/>
              </a:rPr>
              <a:t> here is the important coefficient matrix that encapsulates the structure of the graphical model. Furthermore, we assume that epsilon here is some random Gaussian noise, which captures the error in our estimates. Then, we assume that </a:t>
            </a:r>
            <a:r>
              <a:rPr lang="en-US" sz="900" kern="1200" dirty="0" err="1" smtClean="0">
                <a:solidFill>
                  <a:schemeClr val="tx1"/>
                </a:solidFill>
                <a:effectLst/>
                <a:latin typeface="+mn-lt"/>
                <a:ea typeface="+mn-ea"/>
                <a:cs typeface="+mn-cs"/>
              </a:rPr>
              <a:t>X_t</a:t>
            </a:r>
            <a:r>
              <a:rPr lang="en-US" sz="900" kern="1200" dirty="0" smtClean="0">
                <a:solidFill>
                  <a:schemeClr val="tx1"/>
                </a:solidFill>
                <a:effectLst/>
                <a:latin typeface="+mn-lt"/>
                <a:ea typeface="+mn-ea"/>
                <a:cs typeface="+mn-cs"/>
              </a:rPr>
              <a:t> is some linear combination of the values of the previous </a:t>
            </a:r>
            <a:r>
              <a:rPr lang="en-US" sz="900" kern="1200" dirty="0" err="1" smtClean="0">
                <a:solidFill>
                  <a:schemeClr val="tx1"/>
                </a:solidFill>
                <a:effectLst/>
                <a:latin typeface="+mn-lt"/>
                <a:ea typeface="+mn-ea"/>
                <a:cs typeface="+mn-cs"/>
              </a:rPr>
              <a:t>timestep</a:t>
            </a:r>
            <a:r>
              <a:rPr lang="en-US" sz="900" kern="1200" dirty="0" smtClean="0">
                <a:solidFill>
                  <a:schemeClr val="tx1"/>
                </a:solidFill>
                <a:effectLst/>
                <a:latin typeface="+mn-lt"/>
                <a:ea typeface="+mn-ea"/>
                <a:cs typeface="+mn-cs"/>
              </a:rPr>
              <a:t>, where these linear relations are described in this coefficient matrix W. </a:t>
            </a:r>
            <a:endParaRPr lang="nl-NL" sz="900" kern="1200" dirty="0" smtClean="0">
              <a:solidFill>
                <a:schemeClr val="tx1"/>
              </a:solidFill>
              <a:effectLst/>
              <a:latin typeface="+mn-lt"/>
              <a:ea typeface="+mn-ea"/>
              <a:cs typeface="+mn-cs"/>
            </a:endParaRPr>
          </a:p>
          <a:p>
            <a:r>
              <a:rPr lang="en-US" sz="900" kern="1200" dirty="0" smtClean="0">
                <a:solidFill>
                  <a:schemeClr val="tx1"/>
                </a:solidFill>
                <a:effectLst/>
                <a:latin typeface="+mn-lt"/>
                <a:ea typeface="+mn-ea"/>
                <a:cs typeface="+mn-cs"/>
              </a:rPr>
              <a:t>These assumptions are also listed here below. We see that </a:t>
            </a:r>
            <a:r>
              <a:rPr lang="en-US" sz="900" kern="1200" dirty="0" err="1" smtClean="0">
                <a:solidFill>
                  <a:schemeClr val="tx1"/>
                </a:solidFill>
                <a:effectLst/>
                <a:latin typeface="+mn-lt"/>
                <a:ea typeface="+mn-ea"/>
                <a:cs typeface="+mn-cs"/>
              </a:rPr>
              <a:t>X_t</a:t>
            </a:r>
            <a:r>
              <a:rPr lang="en-US" sz="900" kern="1200" dirty="0" smtClean="0">
                <a:solidFill>
                  <a:schemeClr val="tx1"/>
                </a:solidFill>
                <a:effectLst/>
                <a:latin typeface="+mn-lt"/>
                <a:ea typeface="+mn-ea"/>
                <a:cs typeface="+mn-cs"/>
              </a:rPr>
              <a:t> only does not depend on all past values but only on the previous time step t – 1. Furthermore, we assume that the relation between </a:t>
            </a:r>
            <a:r>
              <a:rPr lang="en-US" sz="900" kern="1200" dirty="0" err="1" smtClean="0">
                <a:solidFill>
                  <a:schemeClr val="tx1"/>
                </a:solidFill>
                <a:effectLst/>
                <a:latin typeface="+mn-lt"/>
                <a:ea typeface="+mn-ea"/>
                <a:cs typeface="+mn-cs"/>
              </a:rPr>
              <a:t>X_t</a:t>
            </a:r>
            <a:r>
              <a:rPr lang="en-US" sz="900" kern="1200" dirty="0" smtClean="0">
                <a:solidFill>
                  <a:schemeClr val="tx1"/>
                </a:solidFill>
                <a:effectLst/>
                <a:latin typeface="+mn-lt"/>
                <a:ea typeface="+mn-ea"/>
                <a:cs typeface="+mn-cs"/>
              </a:rPr>
              <a:t> and X_{t-1} is linear, and these linear relations are captured in this coefficient matrix W.</a:t>
            </a:r>
            <a:endParaRPr lang="nl-NL" sz="900" kern="1200" dirty="0" smtClean="0">
              <a:solidFill>
                <a:schemeClr val="tx1"/>
              </a:solidFill>
              <a:effectLst/>
              <a:latin typeface="+mn-lt"/>
              <a:ea typeface="+mn-ea"/>
              <a:cs typeface="+mn-cs"/>
            </a:endParaRPr>
          </a:p>
          <a:p>
            <a:endParaRPr lang="en-GB" dirty="0"/>
          </a:p>
        </p:txBody>
      </p:sp>
      <p:sp>
        <p:nvSpPr>
          <p:cNvPr id="4" name="Tijdelijke aanduiding voor dianummer 3"/>
          <p:cNvSpPr>
            <a:spLocks noGrp="1"/>
          </p:cNvSpPr>
          <p:nvPr>
            <p:ph type="sldNum" sz="quarter" idx="10"/>
          </p:nvPr>
        </p:nvSpPr>
        <p:spPr/>
        <p:txBody>
          <a:bodyPr/>
          <a:lstStyle/>
          <a:p>
            <a:fld id="{AA799BBE-B871-48D7-983C-C0B1D7156DCD}" type="slidenum">
              <a:rPr lang="en-GB" smtClean="0"/>
              <a:t>5</a:t>
            </a:fld>
            <a:endParaRPr lang="en-GB" dirty="0"/>
          </a:p>
        </p:txBody>
      </p:sp>
    </p:spTree>
    <p:extLst>
      <p:ext uri="{BB962C8B-B14F-4D97-AF65-F5344CB8AC3E}">
        <p14:creationId xmlns:p14="http://schemas.microsoft.com/office/powerpoint/2010/main" val="25187680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sz="900" kern="1200" dirty="0" smtClean="0">
                <a:solidFill>
                  <a:schemeClr val="tx1"/>
                </a:solidFill>
                <a:effectLst/>
                <a:latin typeface="+mn-lt"/>
                <a:ea typeface="+mn-ea"/>
                <a:cs typeface="+mn-cs"/>
              </a:rPr>
              <a:t>So, let us explain the correspondence between this coefficient matrix W and the structure of the graphical model. From the previous slide, we saw that this W captures the linear relations between the measurements at time step t and the measurements at time step t – 1. </a:t>
            </a:r>
            <a:endParaRPr lang="nl-NL" sz="900" kern="1200" dirty="0" smtClean="0">
              <a:solidFill>
                <a:schemeClr val="tx1"/>
              </a:solidFill>
              <a:effectLst/>
              <a:latin typeface="+mn-lt"/>
              <a:ea typeface="+mn-ea"/>
              <a:cs typeface="+mn-cs"/>
            </a:endParaRPr>
          </a:p>
          <a:p>
            <a:r>
              <a:rPr lang="en-US" sz="900" kern="1200" dirty="0" smtClean="0">
                <a:solidFill>
                  <a:schemeClr val="tx1"/>
                </a:solidFill>
                <a:effectLst/>
                <a:latin typeface="+mn-lt"/>
                <a:ea typeface="+mn-ea"/>
                <a:cs typeface="+mn-cs"/>
              </a:rPr>
              <a:t>Now, the coefficient </a:t>
            </a:r>
            <a:r>
              <a:rPr lang="en-US" sz="900" kern="1200" dirty="0" err="1" smtClean="0">
                <a:solidFill>
                  <a:schemeClr val="tx1"/>
                </a:solidFill>
                <a:effectLst/>
                <a:latin typeface="+mn-lt"/>
                <a:ea typeface="+mn-ea"/>
                <a:cs typeface="+mn-cs"/>
              </a:rPr>
              <a:t>wij</a:t>
            </a:r>
            <a:r>
              <a:rPr lang="en-US" sz="900" kern="1200" dirty="0" smtClean="0">
                <a:solidFill>
                  <a:schemeClr val="tx1"/>
                </a:solidFill>
                <a:effectLst/>
                <a:latin typeface="+mn-lt"/>
                <a:ea typeface="+mn-ea"/>
                <a:cs typeface="+mn-cs"/>
              </a:rPr>
              <a:t> is equal to zero if and only if the arc (</a:t>
            </a:r>
            <a:r>
              <a:rPr lang="en-US" sz="900" kern="1200" dirty="0" err="1" smtClean="0">
                <a:solidFill>
                  <a:schemeClr val="tx1"/>
                </a:solidFill>
                <a:effectLst/>
                <a:latin typeface="+mn-lt"/>
                <a:ea typeface="+mn-ea"/>
                <a:cs typeface="+mn-cs"/>
              </a:rPr>
              <a:t>i</a:t>
            </a:r>
            <a:r>
              <a:rPr lang="en-US" sz="900" kern="1200" dirty="0" smtClean="0">
                <a:solidFill>
                  <a:schemeClr val="tx1"/>
                </a:solidFill>
                <a:effectLst/>
                <a:latin typeface="+mn-lt"/>
                <a:ea typeface="+mn-ea"/>
                <a:cs typeface="+mn-cs"/>
              </a:rPr>
              <a:t>, j) is contained in the structure. Therefore, the so-called support, or non-zero entries of W, characterize the structure of the graphical model. To explain this using an example, consider the graphical model of the first example about our front lawn. We see that five arcs are contained in the structure, which correspond to five non-zero entries in the corresponding coefficient matrix W. These non-zero entries can be any non-zero value, but for simplicity, we have chosen the value 1. </a:t>
            </a:r>
            <a:endParaRPr lang="nl-NL" sz="900" kern="1200" dirty="0" smtClean="0">
              <a:solidFill>
                <a:schemeClr val="tx1"/>
              </a:solidFill>
              <a:effectLst/>
              <a:latin typeface="+mn-lt"/>
              <a:ea typeface="+mn-ea"/>
              <a:cs typeface="+mn-cs"/>
            </a:endParaRPr>
          </a:p>
          <a:p>
            <a:r>
              <a:rPr lang="en-US" sz="900" kern="1200" dirty="0" smtClean="0">
                <a:solidFill>
                  <a:schemeClr val="tx1"/>
                </a:solidFill>
                <a:effectLst/>
                <a:latin typeface="+mn-lt"/>
                <a:ea typeface="+mn-ea"/>
                <a:cs typeface="+mn-cs"/>
              </a:rPr>
              <a:t>Now, when we say that the coefficient matrix W is acyclic, we technically mean that the graphical model corresponding to this coefficient matrix W is acyclic.</a:t>
            </a:r>
            <a:endParaRPr lang="nl-NL" sz="900" kern="1200" dirty="0" smtClean="0">
              <a:solidFill>
                <a:schemeClr val="tx1"/>
              </a:solidFill>
              <a:effectLst/>
              <a:latin typeface="+mn-lt"/>
              <a:ea typeface="+mn-ea"/>
              <a:cs typeface="+mn-cs"/>
            </a:endParaRPr>
          </a:p>
          <a:p>
            <a:endParaRPr lang="en-GB" dirty="0"/>
          </a:p>
        </p:txBody>
      </p:sp>
      <p:sp>
        <p:nvSpPr>
          <p:cNvPr id="4" name="Tijdelijke aanduiding voor dianummer 3"/>
          <p:cNvSpPr>
            <a:spLocks noGrp="1"/>
          </p:cNvSpPr>
          <p:nvPr>
            <p:ph type="sldNum" sz="quarter" idx="10"/>
          </p:nvPr>
        </p:nvSpPr>
        <p:spPr/>
        <p:txBody>
          <a:bodyPr/>
          <a:lstStyle/>
          <a:p>
            <a:fld id="{AA799BBE-B871-48D7-983C-C0B1D7156DCD}" type="slidenum">
              <a:rPr lang="en-GB" smtClean="0"/>
              <a:t>6</a:t>
            </a:fld>
            <a:endParaRPr lang="en-GB" dirty="0"/>
          </a:p>
        </p:txBody>
      </p:sp>
    </p:spTree>
    <p:extLst>
      <p:ext uri="{BB962C8B-B14F-4D97-AF65-F5344CB8AC3E}">
        <p14:creationId xmlns:p14="http://schemas.microsoft.com/office/powerpoint/2010/main" val="19734309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sz="900" kern="1200" dirty="0" smtClean="0">
                <a:solidFill>
                  <a:schemeClr val="tx1"/>
                </a:solidFill>
                <a:effectLst/>
                <a:latin typeface="+mn-lt"/>
                <a:ea typeface="+mn-ea"/>
                <a:cs typeface="+mn-cs"/>
              </a:rPr>
              <a:t>So, let us return to this model that we have assumed to have generated our data X. Given such a data matrix X that we assume has been generated by this model, the goal is to find the acyclic coefficient matrix W that was most likely to have generated this data matrix X. We can find this coefficient matrix by minimizing the training mean squared error, which captures how far our prediction X_{t-1}W is off the true value </a:t>
            </a:r>
            <a:r>
              <a:rPr lang="en-US" sz="900" kern="1200" dirty="0" err="1" smtClean="0">
                <a:solidFill>
                  <a:schemeClr val="tx1"/>
                </a:solidFill>
                <a:effectLst/>
                <a:latin typeface="+mn-lt"/>
                <a:ea typeface="+mn-ea"/>
                <a:cs typeface="+mn-cs"/>
              </a:rPr>
              <a:t>X_t</a:t>
            </a:r>
            <a:r>
              <a:rPr lang="en-US" sz="900" kern="1200" dirty="0" smtClean="0">
                <a:solidFill>
                  <a:schemeClr val="tx1"/>
                </a:solidFill>
                <a:effectLst/>
                <a:latin typeface="+mn-lt"/>
                <a:ea typeface="+mn-ea"/>
                <a:cs typeface="+mn-cs"/>
              </a:rPr>
              <a:t> on average. </a:t>
            </a:r>
            <a:endParaRPr lang="nl-NL" sz="900" kern="1200" dirty="0" smtClean="0">
              <a:solidFill>
                <a:schemeClr val="tx1"/>
              </a:solidFill>
              <a:effectLst/>
              <a:latin typeface="+mn-lt"/>
              <a:ea typeface="+mn-ea"/>
              <a:cs typeface="+mn-cs"/>
            </a:endParaRPr>
          </a:p>
          <a:p>
            <a:r>
              <a:rPr lang="en-US" sz="900" kern="1200" dirty="0" smtClean="0">
                <a:solidFill>
                  <a:schemeClr val="tx1"/>
                </a:solidFill>
                <a:effectLst/>
                <a:latin typeface="+mn-lt"/>
                <a:ea typeface="+mn-ea"/>
                <a:cs typeface="+mn-cs"/>
              </a:rPr>
              <a:t>Note that this minimization problem is NP-hard, which means that this problem is so difficult to solve that we cannot efficiently solve this problem exactly for say more than twenty nodes.</a:t>
            </a:r>
            <a:endParaRPr lang="nl-NL" sz="900" kern="1200" dirty="0" smtClean="0">
              <a:solidFill>
                <a:schemeClr val="tx1"/>
              </a:solidFill>
              <a:effectLst/>
              <a:latin typeface="+mn-lt"/>
              <a:ea typeface="+mn-ea"/>
              <a:cs typeface="+mn-cs"/>
            </a:endParaRPr>
          </a:p>
          <a:p>
            <a:endParaRPr lang="en-GB" dirty="0"/>
          </a:p>
        </p:txBody>
      </p:sp>
      <p:sp>
        <p:nvSpPr>
          <p:cNvPr id="4" name="Tijdelijke aanduiding voor dianummer 3"/>
          <p:cNvSpPr>
            <a:spLocks noGrp="1"/>
          </p:cNvSpPr>
          <p:nvPr>
            <p:ph type="sldNum" sz="quarter" idx="10"/>
          </p:nvPr>
        </p:nvSpPr>
        <p:spPr/>
        <p:txBody>
          <a:bodyPr/>
          <a:lstStyle/>
          <a:p>
            <a:fld id="{AA799BBE-B871-48D7-983C-C0B1D7156DCD}" type="slidenum">
              <a:rPr lang="en-GB" smtClean="0"/>
              <a:t>7</a:t>
            </a:fld>
            <a:endParaRPr lang="en-GB" dirty="0"/>
          </a:p>
        </p:txBody>
      </p:sp>
    </p:spTree>
    <p:extLst>
      <p:ext uri="{BB962C8B-B14F-4D97-AF65-F5344CB8AC3E}">
        <p14:creationId xmlns:p14="http://schemas.microsoft.com/office/powerpoint/2010/main" val="35432281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sz="900" kern="1200" dirty="0" smtClean="0">
                <a:solidFill>
                  <a:schemeClr val="tx1"/>
                </a:solidFill>
                <a:effectLst/>
                <a:latin typeface="+mn-lt"/>
                <a:ea typeface="+mn-ea"/>
                <a:cs typeface="+mn-cs"/>
              </a:rPr>
              <a:t>Now, what makes this problem so difficult is that the inferred structure must be acyclic. A useful decomposition for this is that when the matrix is acyclic, then there must exist an ordering of the variables such that all arcs or coefficients only appear in an upper triangular matrix U, meaning that all entries below the diagonal are zero. Given a specific ordering P, we can easily find a suitable acyclic matrix W using Ordinary Least Squares for example. </a:t>
            </a:r>
            <a:endParaRPr lang="nl-NL" sz="900" kern="1200" dirty="0" smtClean="0">
              <a:solidFill>
                <a:schemeClr val="tx1"/>
              </a:solidFill>
              <a:effectLst/>
              <a:latin typeface="+mn-lt"/>
              <a:ea typeface="+mn-ea"/>
              <a:cs typeface="+mn-cs"/>
            </a:endParaRPr>
          </a:p>
          <a:p>
            <a:r>
              <a:rPr lang="en-US" sz="900" kern="1200" dirty="0" smtClean="0">
                <a:solidFill>
                  <a:schemeClr val="tx1"/>
                </a:solidFill>
                <a:effectLst/>
                <a:latin typeface="+mn-lt"/>
                <a:ea typeface="+mn-ea"/>
                <a:cs typeface="+mn-cs"/>
              </a:rPr>
              <a:t>This also highlights one of the aspects that I find intriguing about this problem, estimating the coefficients is not difficult at all; it is determining which coefficients to estimate is the most difficult problem here.</a:t>
            </a:r>
            <a:endParaRPr lang="nl-NL" sz="900" kern="1200" dirty="0" smtClean="0">
              <a:solidFill>
                <a:schemeClr val="tx1"/>
              </a:solidFill>
              <a:effectLst/>
              <a:latin typeface="+mn-lt"/>
              <a:ea typeface="+mn-ea"/>
              <a:cs typeface="+mn-cs"/>
            </a:endParaRPr>
          </a:p>
        </p:txBody>
      </p:sp>
      <p:sp>
        <p:nvSpPr>
          <p:cNvPr id="4" name="Tijdelijke aanduiding voor dianummer 3"/>
          <p:cNvSpPr>
            <a:spLocks noGrp="1"/>
          </p:cNvSpPr>
          <p:nvPr>
            <p:ph type="sldNum" sz="quarter" idx="10"/>
          </p:nvPr>
        </p:nvSpPr>
        <p:spPr/>
        <p:txBody>
          <a:bodyPr/>
          <a:lstStyle/>
          <a:p>
            <a:fld id="{AA799BBE-B871-48D7-983C-C0B1D7156DCD}" type="slidenum">
              <a:rPr lang="en-GB" smtClean="0"/>
              <a:t>8</a:t>
            </a:fld>
            <a:endParaRPr lang="en-GB" dirty="0"/>
          </a:p>
        </p:txBody>
      </p:sp>
    </p:spTree>
    <p:extLst>
      <p:ext uri="{BB962C8B-B14F-4D97-AF65-F5344CB8AC3E}">
        <p14:creationId xmlns:p14="http://schemas.microsoft.com/office/powerpoint/2010/main" val="18870068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sz="900" kern="1200" dirty="0" smtClean="0">
                <a:solidFill>
                  <a:schemeClr val="tx1"/>
                </a:solidFill>
                <a:effectLst/>
                <a:latin typeface="+mn-lt"/>
                <a:ea typeface="+mn-ea"/>
                <a:cs typeface="+mn-cs"/>
              </a:rPr>
              <a:t>To see what I mean which such an ordering, suppose we have this coefficient matrix W on four variables. An entry (</a:t>
            </a:r>
            <a:r>
              <a:rPr lang="en-US" sz="900" kern="1200" dirty="0" err="1" smtClean="0">
                <a:solidFill>
                  <a:schemeClr val="tx1"/>
                </a:solidFill>
                <a:effectLst/>
                <a:latin typeface="+mn-lt"/>
                <a:ea typeface="+mn-ea"/>
                <a:cs typeface="+mn-cs"/>
              </a:rPr>
              <a:t>i</a:t>
            </a:r>
            <a:r>
              <a:rPr lang="en-US" sz="900" kern="1200" dirty="0" smtClean="0">
                <a:solidFill>
                  <a:schemeClr val="tx1"/>
                </a:solidFill>
                <a:effectLst/>
                <a:latin typeface="+mn-lt"/>
                <a:ea typeface="+mn-ea"/>
                <a:cs typeface="+mn-cs"/>
              </a:rPr>
              <a:t>, j) is one if and only if there is an arc from </a:t>
            </a:r>
            <a:r>
              <a:rPr lang="en-US" sz="900" kern="1200" dirty="0" err="1" smtClean="0">
                <a:solidFill>
                  <a:schemeClr val="tx1"/>
                </a:solidFill>
                <a:effectLst/>
                <a:latin typeface="+mn-lt"/>
                <a:ea typeface="+mn-ea"/>
                <a:cs typeface="+mn-cs"/>
              </a:rPr>
              <a:t>i</a:t>
            </a:r>
            <a:r>
              <a:rPr lang="en-US" sz="900" kern="1200" dirty="0" smtClean="0">
                <a:solidFill>
                  <a:schemeClr val="tx1"/>
                </a:solidFill>
                <a:effectLst/>
                <a:latin typeface="+mn-lt"/>
                <a:ea typeface="+mn-ea"/>
                <a:cs typeface="+mn-cs"/>
              </a:rPr>
              <a:t> to j. Now, since this graph is acyclic, we can reorder the variables as follows, such that all arcs go from left to right, and when we rearrange the coefficients in W accordingly, we see that all coefficients are in the upper triangular part. </a:t>
            </a:r>
            <a:endParaRPr lang="nl-NL" sz="900" kern="1200" dirty="0" smtClean="0">
              <a:solidFill>
                <a:schemeClr val="tx1"/>
              </a:solidFill>
              <a:effectLst/>
              <a:latin typeface="+mn-lt"/>
              <a:ea typeface="+mn-ea"/>
              <a:cs typeface="+mn-cs"/>
            </a:endParaRPr>
          </a:p>
          <a:p>
            <a:r>
              <a:rPr lang="en-US" sz="900" kern="1200" dirty="0" smtClean="0">
                <a:solidFill>
                  <a:schemeClr val="tx1"/>
                </a:solidFill>
                <a:effectLst/>
                <a:latin typeface="+mn-lt"/>
                <a:ea typeface="+mn-ea"/>
                <a:cs typeface="+mn-cs"/>
              </a:rPr>
              <a:t>So, given such an ordering P, we can easily estimate the complete upper triangular U, or equivalently, all arcs that go from left to right in this ordering. </a:t>
            </a:r>
            <a:endParaRPr lang="nl-NL" sz="900" kern="1200" dirty="0" smtClean="0">
              <a:solidFill>
                <a:schemeClr val="tx1"/>
              </a:solidFill>
              <a:effectLst/>
              <a:latin typeface="+mn-lt"/>
              <a:ea typeface="+mn-ea"/>
              <a:cs typeface="+mn-cs"/>
            </a:endParaRPr>
          </a:p>
          <a:p>
            <a:endParaRPr lang="en-GB" dirty="0"/>
          </a:p>
        </p:txBody>
      </p:sp>
      <p:sp>
        <p:nvSpPr>
          <p:cNvPr id="4" name="Tijdelijke aanduiding voor dianummer 3"/>
          <p:cNvSpPr>
            <a:spLocks noGrp="1"/>
          </p:cNvSpPr>
          <p:nvPr>
            <p:ph type="sldNum" sz="quarter" idx="10"/>
          </p:nvPr>
        </p:nvSpPr>
        <p:spPr/>
        <p:txBody>
          <a:bodyPr/>
          <a:lstStyle/>
          <a:p>
            <a:fld id="{AA799BBE-B871-48D7-983C-C0B1D7156DCD}" type="slidenum">
              <a:rPr lang="en-GB" smtClean="0"/>
              <a:t>9</a:t>
            </a:fld>
            <a:endParaRPr lang="en-GB" dirty="0"/>
          </a:p>
        </p:txBody>
      </p:sp>
    </p:spTree>
    <p:extLst>
      <p:ext uri="{BB962C8B-B14F-4D97-AF65-F5344CB8AC3E}">
        <p14:creationId xmlns:p14="http://schemas.microsoft.com/office/powerpoint/2010/main" val="226832862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 Title at the top">
    <p:bg>
      <p:bgPr>
        <a:solidFill>
          <a:srgbClr val="EEE8E8"/>
        </a:solidFill>
        <a:effectLst/>
      </p:bgPr>
    </p:bg>
    <p:spTree>
      <p:nvGrpSpPr>
        <p:cNvPr id="1" name=""/>
        <p:cNvGrpSpPr/>
        <p:nvPr/>
      </p:nvGrpSpPr>
      <p:grpSpPr>
        <a:xfrm>
          <a:off x="0" y="0"/>
          <a:ext cx="0" cy="0"/>
          <a:chOff x="0" y="0"/>
          <a:chExt cx="0" cy="0"/>
        </a:xfrm>
      </p:grpSpPr>
      <p:sp>
        <p:nvSpPr>
          <p:cNvPr id="10" name="Black75"/>
          <p:cNvSpPr/>
          <p:nvPr userDrawn="1"/>
        </p:nvSpPr>
        <p:spPr>
          <a:xfrm>
            <a:off x="0" y="756000"/>
            <a:ext cx="9144000" cy="1080000"/>
          </a:xfrm>
          <a:prstGeom prst="rect">
            <a:avLst/>
          </a:prstGeom>
          <a:solidFill>
            <a:schemeClr val="tx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ctrTitle" hasCustomPrompt="1"/>
          </p:nvPr>
        </p:nvSpPr>
        <p:spPr>
          <a:xfrm>
            <a:off x="-1" y="756049"/>
            <a:ext cx="9143999" cy="792000"/>
          </a:xfrm>
          <a:solidFill>
            <a:schemeClr val="tx2">
              <a:alpha val="50000"/>
            </a:schemeClr>
          </a:solidFill>
        </p:spPr>
        <p:txBody>
          <a:bodyPr lIns="756000" rIns="1962000" anchor="ctr"/>
          <a:lstStyle>
            <a:lvl1pPr algn="l">
              <a:lnSpc>
                <a:spcPts val="2300"/>
              </a:lnSpc>
              <a:defRPr sz="2200" baseline="0">
                <a:solidFill>
                  <a:schemeClr val="bg1"/>
                </a:solidFill>
              </a:defRPr>
            </a:lvl1pPr>
          </a:lstStyle>
          <a:p>
            <a:r>
              <a:rPr lang="en-GB" dirty="0"/>
              <a:t>Example of a title at the top</a:t>
            </a:r>
          </a:p>
        </p:txBody>
      </p:sp>
      <p:sp>
        <p:nvSpPr>
          <p:cNvPr id="3" name="Subtitle 2"/>
          <p:cNvSpPr>
            <a:spLocks noGrp="1"/>
          </p:cNvSpPr>
          <p:nvPr>
            <p:ph type="subTitle" idx="1" hasCustomPrompt="1"/>
          </p:nvPr>
        </p:nvSpPr>
        <p:spPr>
          <a:xfrm>
            <a:off x="-1" y="1548000"/>
            <a:ext cx="9143999" cy="288000"/>
          </a:xfrm>
          <a:solidFill>
            <a:schemeClr val="tx2">
              <a:alpha val="50000"/>
            </a:schemeClr>
          </a:solidFill>
          <a:ln>
            <a:noFill/>
          </a:ln>
        </p:spPr>
        <p:txBody>
          <a:bodyPr wrap="none" lIns="756000" tIns="18000" rIns="1962000"/>
          <a:lstStyle>
            <a:lvl1pPr marL="0" indent="0" algn="l">
              <a:buNone/>
              <a:defRPr sz="1000" b="1" cap="all" baseline="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GB" dirty="0"/>
              <a:t>SUBTITLE OR DATE</a:t>
            </a:r>
          </a:p>
        </p:txBody>
      </p:sp>
      <p:pic>
        <p:nvPicPr>
          <p:cNvPr id="7" name="Picture 2">
            <a:extLst>
              <a:ext uri="{FF2B5EF4-FFF2-40B4-BE49-F238E27FC236}">
                <a16:creationId xmlns="" xmlns:a16="http://schemas.microsoft.com/office/drawing/2014/main" id="{521D38FC-6D70-0146-84E1-32B3F0A2D642}"/>
              </a:ext>
            </a:extLst>
          </p:cNvPr>
          <p:cNvPicPr>
            <a:picLocks noChangeAspect="1"/>
          </p:cNvPicPr>
          <p:nvPr userDrawn="1"/>
        </p:nvPicPr>
        <p:blipFill>
          <a:blip r:embed="rId2"/>
          <a:stretch>
            <a:fillRect/>
          </a:stretch>
        </p:blipFill>
        <p:spPr>
          <a:xfrm>
            <a:off x="7340600" y="4568825"/>
            <a:ext cx="1803400" cy="574675"/>
          </a:xfrm>
          <a:prstGeom prst="rect">
            <a:avLst/>
          </a:prstGeom>
        </p:spPr>
      </p:pic>
      <p:sp>
        <p:nvSpPr>
          <p:cNvPr id="9" name="Tijdelijke aanduiding voor tekst 8"/>
          <p:cNvSpPr>
            <a:spLocks noGrp="1"/>
          </p:cNvSpPr>
          <p:nvPr>
            <p:ph type="body" sz="quarter" idx="13" hasCustomPrompt="1"/>
          </p:nvPr>
        </p:nvSpPr>
        <p:spPr>
          <a:xfrm>
            <a:off x="0" y="3990975"/>
            <a:ext cx="9143999" cy="576263"/>
          </a:xfrm>
          <a:solidFill>
            <a:srgbClr val="000000">
              <a:alpha val="25000"/>
            </a:srgbClr>
          </a:solidFill>
          <a:ln>
            <a:noFill/>
          </a:ln>
        </p:spPr>
        <p:txBody>
          <a:bodyPr lIns="756000" anchor="ctr" anchorCtr="0"/>
          <a:lstStyle>
            <a:lvl1pPr>
              <a:defRPr sz="1100" b="1">
                <a:solidFill>
                  <a:schemeClr val="bg1"/>
                </a:solidFill>
              </a:defRPr>
            </a:lvl1pPr>
          </a:lstStyle>
          <a:p>
            <a:pPr lvl="0"/>
            <a:r>
              <a:rPr lang="en-GB" dirty="0"/>
              <a:t>Name, Function</a:t>
            </a:r>
          </a:p>
        </p:txBody>
      </p:sp>
      <p:sp>
        <p:nvSpPr>
          <p:cNvPr id="11" name="Tijdelijke aanduiding voor tekst 8"/>
          <p:cNvSpPr>
            <a:spLocks noGrp="1"/>
          </p:cNvSpPr>
          <p:nvPr>
            <p:ph type="body" sz="quarter" idx="14" hasCustomPrompt="1"/>
          </p:nvPr>
        </p:nvSpPr>
        <p:spPr>
          <a:xfrm>
            <a:off x="-6667" y="4567237"/>
            <a:ext cx="7347267" cy="576263"/>
          </a:xfrm>
          <a:solidFill>
            <a:srgbClr val="FFFFFF"/>
          </a:solidFill>
          <a:ln>
            <a:noFill/>
          </a:ln>
        </p:spPr>
        <p:txBody>
          <a:bodyPr lIns="756000" anchor="ctr" anchorCtr="0"/>
          <a:lstStyle>
            <a:lvl1pPr>
              <a:defRPr sz="1100" b="0" baseline="0">
                <a:solidFill>
                  <a:schemeClr val="tx1"/>
                </a:solidFill>
              </a:defRPr>
            </a:lvl1pPr>
          </a:lstStyle>
          <a:p>
            <a:pPr lvl="0"/>
            <a:r>
              <a:rPr lang="en-GB" dirty="0"/>
              <a:t>Department, Sub department or Capacity Group</a:t>
            </a:r>
          </a:p>
        </p:txBody>
      </p:sp>
    </p:spTree>
    <p:extLst>
      <p:ext uri="{BB962C8B-B14F-4D97-AF65-F5344CB8AC3E}">
        <p14:creationId xmlns:p14="http://schemas.microsoft.com/office/powerpoint/2010/main" val="1644222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2 image - 1/2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23518" y="586800"/>
            <a:ext cx="3600000" cy="732238"/>
          </a:xfrm>
        </p:spPr>
        <p:txBody>
          <a:bodyPr/>
          <a:lstStyle>
            <a:lvl1pPr>
              <a:lnSpc>
                <a:spcPct val="100000"/>
              </a:lnSpc>
              <a:defRPr sz="1950" b="0" baseline="0"/>
            </a:lvl1pPr>
          </a:lstStyle>
          <a:p>
            <a:r>
              <a:rPr lang="en-GB" dirty="0"/>
              <a:t>This is an example of 19,5 </a:t>
            </a:r>
            <a:r>
              <a:rPr lang="en-GB" dirty="0" err="1"/>
              <a:t>pt</a:t>
            </a:r>
            <a:r>
              <a:rPr lang="en-GB" dirty="0"/>
              <a:t> text with single line spacing</a:t>
            </a:r>
          </a:p>
        </p:txBody>
      </p:sp>
      <p:sp>
        <p:nvSpPr>
          <p:cNvPr id="3" name="Content Placeholder 2"/>
          <p:cNvSpPr>
            <a:spLocks noGrp="1"/>
          </p:cNvSpPr>
          <p:nvPr>
            <p:ph sz="half" idx="1" hasCustomPrompt="1"/>
          </p:nvPr>
        </p:nvSpPr>
        <p:spPr>
          <a:xfrm>
            <a:off x="4720343" y="1295401"/>
            <a:ext cx="3598863" cy="2933700"/>
          </a:xfrm>
        </p:spPr>
        <p:txBody>
          <a:bodyPr/>
          <a:lstStyle>
            <a:lvl1pPr>
              <a:defRPr/>
            </a:lvl1pPr>
          </a:lstStyle>
          <a:p>
            <a:pPr lvl="0"/>
            <a:r>
              <a:rPr lang="en-GB" dirty="0"/>
              <a:t>Click to enter text</a:t>
            </a:r>
          </a:p>
          <a:p>
            <a:pPr lvl="1"/>
            <a:r>
              <a:rPr lang="en-GB" dirty="0" err="1"/>
              <a:t>Tweede</a:t>
            </a:r>
            <a:r>
              <a:rPr lang="en-GB" dirty="0"/>
              <a:t> </a:t>
            </a:r>
            <a:r>
              <a:rPr lang="en-GB" dirty="0" err="1"/>
              <a:t>niveau</a:t>
            </a:r>
            <a:endParaRPr lang="en-GB" dirty="0"/>
          </a:p>
          <a:p>
            <a:pPr lvl="2"/>
            <a:r>
              <a:rPr lang="en-GB" dirty="0" err="1"/>
              <a:t>Derde</a:t>
            </a:r>
            <a:r>
              <a:rPr lang="en-GB" dirty="0"/>
              <a:t> </a:t>
            </a:r>
            <a:r>
              <a:rPr lang="en-GB" dirty="0" err="1"/>
              <a:t>niveau</a:t>
            </a:r>
            <a:endParaRPr lang="en-GB" dirty="0"/>
          </a:p>
          <a:p>
            <a:pPr lvl="3"/>
            <a:r>
              <a:rPr lang="en-GB" dirty="0" err="1"/>
              <a:t>Vierde</a:t>
            </a:r>
            <a:r>
              <a:rPr lang="en-GB" dirty="0"/>
              <a:t> </a:t>
            </a:r>
            <a:r>
              <a:rPr lang="en-GB" dirty="0" err="1"/>
              <a:t>niveau</a:t>
            </a:r>
            <a:endParaRPr lang="en-GB" dirty="0"/>
          </a:p>
          <a:p>
            <a:pPr lvl="4"/>
            <a:r>
              <a:rPr lang="en-GB" dirty="0" err="1"/>
              <a:t>Vijfde</a:t>
            </a:r>
            <a:r>
              <a:rPr lang="en-GB" dirty="0"/>
              <a:t> </a:t>
            </a:r>
            <a:r>
              <a:rPr lang="en-GB" dirty="0" err="1"/>
              <a:t>niveau</a:t>
            </a:r>
            <a:endParaRPr lang="en-GB" dirty="0"/>
          </a:p>
        </p:txBody>
      </p:sp>
      <p:sp>
        <p:nvSpPr>
          <p:cNvPr id="5" name="Date Placeholder 4"/>
          <p:cNvSpPr>
            <a:spLocks noGrp="1"/>
          </p:cNvSpPr>
          <p:nvPr>
            <p:ph type="dt" sz="half" idx="10"/>
          </p:nvPr>
        </p:nvSpPr>
        <p:spPr>
          <a:xfrm>
            <a:off x="628650" y="4767263"/>
            <a:ext cx="2057400" cy="273844"/>
          </a:xfrm>
          <a:prstGeom prst="rect">
            <a:avLst/>
          </a:prstGeom>
        </p:spPr>
        <p:txBody>
          <a:bodyPr/>
          <a:lstStyle/>
          <a:p>
            <a:endParaRPr lang="en-GB" dirty="0"/>
          </a:p>
        </p:txBody>
      </p:sp>
      <p:sp>
        <p:nvSpPr>
          <p:cNvPr id="6" name="Footer Placeholder 5"/>
          <p:cNvSpPr>
            <a:spLocks noGrp="1"/>
          </p:cNvSpPr>
          <p:nvPr>
            <p:ph type="ftr" sz="quarter" idx="11"/>
          </p:nvPr>
        </p:nvSpPr>
        <p:spPr/>
        <p:txBody>
          <a:bodyPr/>
          <a:lstStyle/>
          <a:p>
            <a:r>
              <a:rPr lang="en-US" smtClean="0"/>
              <a:t>Structure Learning for High-Dimensional Time Series Data</a:t>
            </a:r>
            <a:endParaRPr lang="en-GB" dirty="0"/>
          </a:p>
        </p:txBody>
      </p:sp>
      <p:sp>
        <p:nvSpPr>
          <p:cNvPr id="7" name="Slide Number Placeholder 6"/>
          <p:cNvSpPr>
            <a:spLocks noGrp="1"/>
          </p:cNvSpPr>
          <p:nvPr>
            <p:ph type="sldNum" sz="quarter" idx="12"/>
          </p:nvPr>
        </p:nvSpPr>
        <p:spPr/>
        <p:txBody>
          <a:bodyPr/>
          <a:lstStyle/>
          <a:p>
            <a:fld id="{C194BDB0-F4EA-4DD6-8281-CCE2440D0CE0}" type="slidenum">
              <a:rPr lang="en-GB" smtClean="0"/>
              <a:t>‹nr.›</a:t>
            </a:fld>
            <a:endParaRPr lang="en-GB" dirty="0"/>
          </a:p>
        </p:txBody>
      </p:sp>
      <p:sp>
        <p:nvSpPr>
          <p:cNvPr id="10" name="Tijdelijke aanduiding voor afbeelding 9"/>
          <p:cNvSpPr>
            <a:spLocks noGrp="1"/>
          </p:cNvSpPr>
          <p:nvPr>
            <p:ph type="pic" sz="quarter" idx="13" hasCustomPrompt="1"/>
          </p:nvPr>
        </p:nvSpPr>
        <p:spPr>
          <a:xfrm>
            <a:off x="0" y="0"/>
            <a:ext cx="4354513" cy="4567238"/>
          </a:xfrm>
        </p:spPr>
        <p:txBody>
          <a:bodyPr/>
          <a:lstStyle>
            <a:lvl1pPr marL="0" marR="0" indent="0" algn="l" defTabSz="685800" rtl="0" eaLnBrk="1" fontAlgn="auto" latinLnBrk="0" hangingPunct="1">
              <a:lnSpc>
                <a:spcPct val="100000"/>
              </a:lnSpc>
              <a:spcBef>
                <a:spcPts val="0"/>
              </a:spcBef>
              <a:spcAft>
                <a:spcPts val="0"/>
              </a:spcAft>
              <a:buClrTx/>
              <a:buSzTx/>
              <a:buFont typeface="Arial" panose="020B0604020202020204" pitchFamily="34" charset="0"/>
              <a:buNone/>
              <a:tabLst/>
              <a:defRPr/>
            </a:lvl1pPr>
          </a:lstStyle>
          <a:p>
            <a:pPr marL="0" marR="0" lvl="0" indent="0" algn="l" defTabSz="6858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dirty="0"/>
              <a:t>Click to insert image</a:t>
            </a:r>
          </a:p>
        </p:txBody>
      </p:sp>
    </p:spTree>
    <p:extLst>
      <p:ext uri="{BB962C8B-B14F-4D97-AF65-F5344CB8AC3E}">
        <p14:creationId xmlns:p14="http://schemas.microsoft.com/office/powerpoint/2010/main" val="1887270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3 image - 2/3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94405" y="586800"/>
            <a:ext cx="4820920" cy="732238"/>
          </a:xfrm>
        </p:spPr>
        <p:txBody>
          <a:bodyPr/>
          <a:lstStyle>
            <a:lvl1pPr>
              <a:lnSpc>
                <a:spcPct val="100000"/>
              </a:lnSpc>
              <a:defRPr sz="1950" b="0" baseline="0"/>
            </a:lvl1pPr>
          </a:lstStyle>
          <a:p>
            <a:r>
              <a:rPr lang="en-GB" dirty="0"/>
              <a:t>This is an example of 19,5 </a:t>
            </a:r>
            <a:r>
              <a:rPr lang="en-GB" dirty="0" err="1"/>
              <a:t>pt</a:t>
            </a:r>
            <a:r>
              <a:rPr lang="en-GB" dirty="0"/>
              <a:t> text with single line spacing</a:t>
            </a:r>
          </a:p>
        </p:txBody>
      </p:sp>
      <p:sp>
        <p:nvSpPr>
          <p:cNvPr id="3" name="Content Placeholder 2"/>
          <p:cNvSpPr>
            <a:spLocks noGrp="1"/>
          </p:cNvSpPr>
          <p:nvPr>
            <p:ph sz="half" idx="1" hasCustomPrompt="1"/>
          </p:nvPr>
        </p:nvSpPr>
        <p:spPr>
          <a:xfrm>
            <a:off x="3491230" y="1295401"/>
            <a:ext cx="4824095" cy="2933700"/>
          </a:xfrm>
        </p:spPr>
        <p:txBody>
          <a:bodyPr/>
          <a:lstStyle>
            <a:lvl1pPr>
              <a:defRPr baseline="0"/>
            </a:lvl1pPr>
          </a:lstStyle>
          <a:p>
            <a:pPr lvl="0"/>
            <a:r>
              <a:rPr lang="en-GB" dirty="0"/>
              <a:t>Click to enter text</a:t>
            </a:r>
          </a:p>
          <a:p>
            <a:pPr lvl="1"/>
            <a:r>
              <a:rPr lang="en-GB" dirty="0" err="1"/>
              <a:t>Tweede</a:t>
            </a:r>
            <a:r>
              <a:rPr lang="en-GB" dirty="0"/>
              <a:t> </a:t>
            </a:r>
            <a:r>
              <a:rPr lang="en-GB" dirty="0" err="1"/>
              <a:t>niveau</a:t>
            </a:r>
            <a:endParaRPr lang="en-GB" dirty="0"/>
          </a:p>
          <a:p>
            <a:pPr lvl="2"/>
            <a:r>
              <a:rPr lang="en-GB" dirty="0" err="1"/>
              <a:t>Derde</a:t>
            </a:r>
            <a:r>
              <a:rPr lang="en-GB" dirty="0"/>
              <a:t> </a:t>
            </a:r>
            <a:r>
              <a:rPr lang="en-GB" dirty="0" err="1"/>
              <a:t>niveau</a:t>
            </a:r>
            <a:endParaRPr lang="en-GB" dirty="0"/>
          </a:p>
          <a:p>
            <a:pPr lvl="3"/>
            <a:r>
              <a:rPr lang="en-GB" dirty="0" err="1"/>
              <a:t>Vierde</a:t>
            </a:r>
            <a:r>
              <a:rPr lang="en-GB" dirty="0"/>
              <a:t> </a:t>
            </a:r>
            <a:r>
              <a:rPr lang="en-GB" dirty="0" err="1"/>
              <a:t>niveau</a:t>
            </a:r>
            <a:endParaRPr lang="en-GB" dirty="0"/>
          </a:p>
          <a:p>
            <a:pPr lvl="4"/>
            <a:r>
              <a:rPr lang="en-GB" dirty="0" err="1"/>
              <a:t>Vijfde</a:t>
            </a:r>
            <a:r>
              <a:rPr lang="en-GB" dirty="0"/>
              <a:t> </a:t>
            </a:r>
            <a:r>
              <a:rPr lang="en-GB" dirty="0" err="1"/>
              <a:t>niveau</a:t>
            </a:r>
            <a:endParaRPr lang="en-GB" dirty="0"/>
          </a:p>
        </p:txBody>
      </p:sp>
      <p:sp>
        <p:nvSpPr>
          <p:cNvPr id="5" name="Date Placeholder 4"/>
          <p:cNvSpPr>
            <a:spLocks noGrp="1"/>
          </p:cNvSpPr>
          <p:nvPr>
            <p:ph type="dt" sz="half" idx="10"/>
          </p:nvPr>
        </p:nvSpPr>
        <p:spPr>
          <a:xfrm>
            <a:off x="628650" y="4767263"/>
            <a:ext cx="2057400" cy="273844"/>
          </a:xfrm>
          <a:prstGeom prst="rect">
            <a:avLst/>
          </a:prstGeom>
        </p:spPr>
        <p:txBody>
          <a:bodyPr/>
          <a:lstStyle/>
          <a:p>
            <a:endParaRPr lang="en-GB" dirty="0"/>
          </a:p>
        </p:txBody>
      </p:sp>
      <p:sp>
        <p:nvSpPr>
          <p:cNvPr id="6" name="Footer Placeholder 5"/>
          <p:cNvSpPr>
            <a:spLocks noGrp="1"/>
          </p:cNvSpPr>
          <p:nvPr>
            <p:ph type="ftr" sz="quarter" idx="11"/>
          </p:nvPr>
        </p:nvSpPr>
        <p:spPr/>
        <p:txBody>
          <a:bodyPr/>
          <a:lstStyle/>
          <a:p>
            <a:r>
              <a:rPr lang="en-US" smtClean="0"/>
              <a:t>Structure Learning for High-Dimensional Time Series Data</a:t>
            </a:r>
            <a:endParaRPr lang="en-GB" dirty="0"/>
          </a:p>
        </p:txBody>
      </p:sp>
      <p:sp>
        <p:nvSpPr>
          <p:cNvPr id="7" name="Slide Number Placeholder 6"/>
          <p:cNvSpPr>
            <a:spLocks noGrp="1"/>
          </p:cNvSpPr>
          <p:nvPr>
            <p:ph type="sldNum" sz="quarter" idx="12"/>
          </p:nvPr>
        </p:nvSpPr>
        <p:spPr/>
        <p:txBody>
          <a:bodyPr/>
          <a:lstStyle/>
          <a:p>
            <a:fld id="{C194BDB0-F4EA-4DD6-8281-CCE2440D0CE0}" type="slidenum">
              <a:rPr lang="en-GB" smtClean="0"/>
              <a:t>‹nr.›</a:t>
            </a:fld>
            <a:endParaRPr lang="en-GB" dirty="0"/>
          </a:p>
        </p:txBody>
      </p:sp>
      <p:sp>
        <p:nvSpPr>
          <p:cNvPr id="10" name="Tijdelijke aanduiding voor afbeelding 9"/>
          <p:cNvSpPr>
            <a:spLocks noGrp="1"/>
          </p:cNvSpPr>
          <p:nvPr>
            <p:ph type="pic" sz="quarter" idx="13" hasCustomPrompt="1"/>
          </p:nvPr>
        </p:nvSpPr>
        <p:spPr>
          <a:xfrm>
            <a:off x="0" y="0"/>
            <a:ext cx="3022600" cy="4567238"/>
          </a:xfrm>
        </p:spPr>
        <p:txBody>
          <a:bodyPr/>
          <a:lstStyle/>
          <a:p>
            <a:r>
              <a:rPr lang="en-GB" dirty="0"/>
              <a:t>Click to insert image</a:t>
            </a:r>
          </a:p>
        </p:txBody>
      </p:sp>
    </p:spTree>
    <p:extLst>
      <p:ext uri="{BB962C8B-B14F-4D97-AF65-F5344CB8AC3E}">
        <p14:creationId xmlns:p14="http://schemas.microsoft.com/office/powerpoint/2010/main" val="681225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Heading + full screen dark image">
    <p:bg>
      <p:bgPr>
        <a:solidFill>
          <a:schemeClr val="bg1">
            <a:lumMod val="6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58825" y="518400"/>
            <a:ext cx="7556500" cy="733827"/>
          </a:xfrm>
        </p:spPr>
        <p:txBody>
          <a:bodyPr/>
          <a:lstStyle>
            <a:lvl1pPr>
              <a:defRPr baseline="0">
                <a:solidFill>
                  <a:schemeClr val="bg1"/>
                </a:solidFill>
              </a:defRPr>
            </a:lvl1pPr>
          </a:lstStyle>
          <a:p>
            <a:r>
              <a:rPr lang="en-GB" dirty="0"/>
              <a:t>This is an example of a white headline on a full screen, dark image</a:t>
            </a:r>
          </a:p>
        </p:txBody>
      </p:sp>
      <p:sp>
        <p:nvSpPr>
          <p:cNvPr id="4" name="Date Placeholder 3"/>
          <p:cNvSpPr>
            <a:spLocks noGrp="1"/>
          </p:cNvSpPr>
          <p:nvPr>
            <p:ph type="dt" sz="half" idx="10"/>
          </p:nvPr>
        </p:nvSpPr>
        <p:spPr>
          <a:xfrm>
            <a:off x="628650" y="4767263"/>
            <a:ext cx="2057400" cy="273844"/>
          </a:xfrm>
          <a:prstGeom prst="rect">
            <a:avLst/>
          </a:prstGeom>
        </p:spPr>
        <p:txBody>
          <a:bodyPr/>
          <a:lstStyle/>
          <a:p>
            <a:endParaRPr lang="en-GB" dirty="0"/>
          </a:p>
        </p:txBody>
      </p:sp>
      <p:sp>
        <p:nvSpPr>
          <p:cNvPr id="5" name="Footer Placeholder 4"/>
          <p:cNvSpPr>
            <a:spLocks noGrp="1"/>
          </p:cNvSpPr>
          <p:nvPr>
            <p:ph type="ftr" sz="quarter" idx="11"/>
          </p:nvPr>
        </p:nvSpPr>
        <p:spPr/>
        <p:txBody>
          <a:bodyPr/>
          <a:lstStyle/>
          <a:p>
            <a:r>
              <a:rPr lang="en-US" smtClean="0"/>
              <a:t>Structure Learning for High-Dimensional Time Series Data</a:t>
            </a:r>
            <a:endParaRPr lang="en-GB" dirty="0"/>
          </a:p>
        </p:txBody>
      </p:sp>
      <p:sp>
        <p:nvSpPr>
          <p:cNvPr id="6" name="Slide Number Placeholder 5"/>
          <p:cNvSpPr>
            <a:spLocks noGrp="1"/>
          </p:cNvSpPr>
          <p:nvPr>
            <p:ph type="sldNum" sz="quarter" idx="12"/>
          </p:nvPr>
        </p:nvSpPr>
        <p:spPr/>
        <p:txBody>
          <a:bodyPr/>
          <a:lstStyle/>
          <a:p>
            <a:fld id="{C194BDB0-F4EA-4DD6-8281-CCE2440D0CE0}" type="slidenum">
              <a:rPr lang="en-GB" smtClean="0"/>
              <a:t>‹nr.›</a:t>
            </a:fld>
            <a:endParaRPr lang="en-GB" dirty="0"/>
          </a:p>
        </p:txBody>
      </p:sp>
    </p:spTree>
    <p:extLst>
      <p:ext uri="{BB962C8B-B14F-4D97-AF65-F5344CB8AC3E}">
        <p14:creationId xmlns:p14="http://schemas.microsoft.com/office/powerpoint/2010/main" val="770151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Heading + full screen light image">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58825" y="518400"/>
            <a:ext cx="7556500" cy="733827"/>
          </a:xfrm>
        </p:spPr>
        <p:txBody>
          <a:bodyPr/>
          <a:lstStyle>
            <a:lvl1pPr>
              <a:defRPr baseline="0">
                <a:solidFill>
                  <a:schemeClr val="tx1"/>
                </a:solidFill>
              </a:defRPr>
            </a:lvl1pPr>
          </a:lstStyle>
          <a:p>
            <a:r>
              <a:rPr lang="en-GB" dirty="0"/>
              <a:t>This is an example of a black headline on a full screen, light image</a:t>
            </a:r>
          </a:p>
        </p:txBody>
      </p:sp>
      <p:sp>
        <p:nvSpPr>
          <p:cNvPr id="4" name="Date Placeholder 3"/>
          <p:cNvSpPr>
            <a:spLocks noGrp="1"/>
          </p:cNvSpPr>
          <p:nvPr>
            <p:ph type="dt" sz="half" idx="10"/>
          </p:nvPr>
        </p:nvSpPr>
        <p:spPr>
          <a:xfrm>
            <a:off x="628650" y="4767263"/>
            <a:ext cx="2057400" cy="273844"/>
          </a:xfrm>
          <a:prstGeom prst="rect">
            <a:avLst/>
          </a:prstGeom>
        </p:spPr>
        <p:txBody>
          <a:bodyPr/>
          <a:lstStyle/>
          <a:p>
            <a:endParaRPr lang="en-GB" dirty="0"/>
          </a:p>
        </p:txBody>
      </p:sp>
      <p:sp>
        <p:nvSpPr>
          <p:cNvPr id="5" name="Footer Placeholder 4"/>
          <p:cNvSpPr>
            <a:spLocks noGrp="1"/>
          </p:cNvSpPr>
          <p:nvPr>
            <p:ph type="ftr" sz="quarter" idx="11"/>
          </p:nvPr>
        </p:nvSpPr>
        <p:spPr/>
        <p:txBody>
          <a:bodyPr/>
          <a:lstStyle/>
          <a:p>
            <a:r>
              <a:rPr lang="en-US" smtClean="0"/>
              <a:t>Structure Learning for High-Dimensional Time Series Data</a:t>
            </a:r>
            <a:endParaRPr lang="en-GB" dirty="0"/>
          </a:p>
        </p:txBody>
      </p:sp>
      <p:sp>
        <p:nvSpPr>
          <p:cNvPr id="6" name="Slide Number Placeholder 5"/>
          <p:cNvSpPr>
            <a:spLocks noGrp="1"/>
          </p:cNvSpPr>
          <p:nvPr>
            <p:ph type="sldNum" sz="quarter" idx="12"/>
          </p:nvPr>
        </p:nvSpPr>
        <p:spPr/>
        <p:txBody>
          <a:bodyPr/>
          <a:lstStyle/>
          <a:p>
            <a:fld id="{C194BDB0-F4EA-4DD6-8281-CCE2440D0CE0}" type="slidenum">
              <a:rPr lang="en-GB" smtClean="0"/>
              <a:t>‹nr.›</a:t>
            </a:fld>
            <a:endParaRPr lang="en-GB" dirty="0"/>
          </a:p>
        </p:txBody>
      </p:sp>
    </p:spTree>
    <p:extLst>
      <p:ext uri="{BB962C8B-B14F-4D97-AF65-F5344CB8AC3E}">
        <p14:creationId xmlns:p14="http://schemas.microsoft.com/office/powerpoint/2010/main" val="2696832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White backgroun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58825" y="518400"/>
            <a:ext cx="7556500" cy="733827"/>
          </a:xfrm>
        </p:spPr>
        <p:txBody>
          <a:bodyPr/>
          <a:lstStyle>
            <a:lvl1pPr>
              <a:defRPr baseline="0">
                <a:solidFill>
                  <a:schemeClr val="tx1"/>
                </a:solidFill>
              </a:defRPr>
            </a:lvl1pPr>
          </a:lstStyle>
          <a:p>
            <a:r>
              <a:rPr lang="en-GB" dirty="0"/>
              <a:t>This is an example of a black headline on a white background</a:t>
            </a:r>
          </a:p>
        </p:txBody>
      </p:sp>
      <p:sp>
        <p:nvSpPr>
          <p:cNvPr id="4" name="Date Placeholder 3"/>
          <p:cNvSpPr>
            <a:spLocks noGrp="1"/>
          </p:cNvSpPr>
          <p:nvPr>
            <p:ph type="dt" sz="half" idx="10"/>
          </p:nvPr>
        </p:nvSpPr>
        <p:spPr>
          <a:xfrm>
            <a:off x="628650" y="4767263"/>
            <a:ext cx="2057400" cy="273844"/>
          </a:xfrm>
          <a:prstGeom prst="rect">
            <a:avLst/>
          </a:prstGeom>
        </p:spPr>
        <p:txBody>
          <a:bodyPr/>
          <a:lstStyle/>
          <a:p>
            <a:endParaRPr lang="en-GB" dirty="0"/>
          </a:p>
        </p:txBody>
      </p:sp>
      <p:sp>
        <p:nvSpPr>
          <p:cNvPr id="5" name="Footer Placeholder 4"/>
          <p:cNvSpPr>
            <a:spLocks noGrp="1"/>
          </p:cNvSpPr>
          <p:nvPr>
            <p:ph type="ftr" sz="quarter" idx="11"/>
          </p:nvPr>
        </p:nvSpPr>
        <p:spPr/>
        <p:txBody>
          <a:bodyPr/>
          <a:lstStyle/>
          <a:p>
            <a:r>
              <a:rPr lang="en-US" smtClean="0"/>
              <a:t>Structure Learning for High-Dimensional Time Series Data</a:t>
            </a:r>
            <a:endParaRPr lang="en-GB" dirty="0"/>
          </a:p>
        </p:txBody>
      </p:sp>
      <p:sp>
        <p:nvSpPr>
          <p:cNvPr id="6" name="Slide Number Placeholder 5"/>
          <p:cNvSpPr>
            <a:spLocks noGrp="1"/>
          </p:cNvSpPr>
          <p:nvPr>
            <p:ph type="sldNum" sz="quarter" idx="12"/>
          </p:nvPr>
        </p:nvSpPr>
        <p:spPr/>
        <p:txBody>
          <a:bodyPr/>
          <a:lstStyle/>
          <a:p>
            <a:fld id="{C194BDB0-F4EA-4DD6-8281-CCE2440D0CE0}" type="slidenum">
              <a:rPr lang="en-GB" smtClean="0"/>
              <a:t>‹nr.›</a:t>
            </a:fld>
            <a:endParaRPr lang="en-GB" dirty="0"/>
          </a:p>
        </p:txBody>
      </p:sp>
      <p:cxnSp>
        <p:nvCxnSpPr>
          <p:cNvPr id="7" name="Rechte verbindingslijn 6"/>
          <p:cNvCxnSpPr/>
          <p:nvPr userDrawn="1"/>
        </p:nvCxnSpPr>
        <p:spPr>
          <a:xfrm>
            <a:off x="0" y="4563782"/>
            <a:ext cx="9144000" cy="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ijdelijke aanduiding voor afbeelding 8"/>
          <p:cNvSpPr>
            <a:spLocks noGrp="1"/>
          </p:cNvSpPr>
          <p:nvPr>
            <p:ph type="pic" sz="quarter" idx="13" hasCustomPrompt="1"/>
          </p:nvPr>
        </p:nvSpPr>
        <p:spPr>
          <a:xfrm>
            <a:off x="1890000" y="1299075"/>
            <a:ext cx="5292725" cy="2977200"/>
          </a:xfrm>
        </p:spPr>
        <p:txBody>
          <a:bodyPr/>
          <a:lstStyle>
            <a:lvl1pPr marL="0" marR="0" indent="0" algn="l" defTabSz="685800" rtl="0" eaLnBrk="1" fontAlgn="auto" latinLnBrk="0" hangingPunct="1">
              <a:lnSpc>
                <a:spcPct val="100000"/>
              </a:lnSpc>
              <a:spcBef>
                <a:spcPts val="0"/>
              </a:spcBef>
              <a:spcAft>
                <a:spcPts val="0"/>
              </a:spcAft>
              <a:buClrTx/>
              <a:buSzTx/>
              <a:buFont typeface="Arial" panose="020B0604020202020204" pitchFamily="34" charset="0"/>
              <a:buNone/>
              <a:tabLst/>
              <a:defRPr/>
            </a:lvl1pPr>
          </a:lstStyle>
          <a:p>
            <a:pPr marL="0" marR="0" lvl="0" indent="0" algn="l" defTabSz="6858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dirty="0"/>
              <a:t>Click to insert image</a:t>
            </a:r>
          </a:p>
          <a:p>
            <a:endParaRPr lang="en-GB" dirty="0"/>
          </a:p>
        </p:txBody>
      </p:sp>
    </p:spTree>
    <p:extLst>
      <p:ext uri="{BB962C8B-B14F-4D97-AF65-F5344CB8AC3E}">
        <p14:creationId xmlns:p14="http://schemas.microsoft.com/office/powerpoint/2010/main" val="3881866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Scarlet background">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bg1"/>
                </a:solidFill>
              </a:defRPr>
            </a:lvl1pPr>
          </a:lstStyle>
          <a:p>
            <a:r>
              <a:rPr lang="en-GB" dirty="0"/>
              <a:t>This is an example of a 27 </a:t>
            </a:r>
            <a:r>
              <a:rPr lang="en-GB" dirty="0" err="1"/>
              <a:t>pt</a:t>
            </a:r>
            <a:r>
              <a:rPr lang="en-GB" dirty="0"/>
              <a:t> headline with 27 </a:t>
            </a:r>
            <a:r>
              <a:rPr lang="en-GB" dirty="0" err="1"/>
              <a:t>pt</a:t>
            </a:r>
            <a:r>
              <a:rPr lang="en-GB" dirty="0"/>
              <a:t> line spacing</a:t>
            </a:r>
          </a:p>
        </p:txBody>
      </p:sp>
      <p:sp>
        <p:nvSpPr>
          <p:cNvPr id="3" name="Content Placeholder 2"/>
          <p:cNvSpPr>
            <a:spLocks noGrp="1"/>
          </p:cNvSpPr>
          <p:nvPr>
            <p:ph idx="1" hasCustomPrompt="1"/>
          </p:nvPr>
        </p:nvSpPr>
        <p:spPr/>
        <p:txBody>
          <a:bodyPr/>
          <a:lstStyle>
            <a:lvl1pPr>
              <a:defRPr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Click to enter text</a:t>
            </a:r>
          </a:p>
          <a:p>
            <a:pPr lvl="1"/>
            <a:r>
              <a:rPr lang="en-GB" dirty="0" err="1"/>
              <a:t>Tweede</a:t>
            </a:r>
            <a:r>
              <a:rPr lang="en-GB" dirty="0"/>
              <a:t> </a:t>
            </a:r>
            <a:r>
              <a:rPr lang="en-GB" dirty="0" err="1"/>
              <a:t>niveau</a:t>
            </a:r>
            <a:endParaRPr lang="en-GB" dirty="0"/>
          </a:p>
          <a:p>
            <a:pPr lvl="2"/>
            <a:r>
              <a:rPr lang="en-GB" dirty="0" err="1"/>
              <a:t>Derde</a:t>
            </a:r>
            <a:r>
              <a:rPr lang="en-GB" dirty="0"/>
              <a:t> </a:t>
            </a:r>
            <a:r>
              <a:rPr lang="en-GB" dirty="0" err="1"/>
              <a:t>niveau</a:t>
            </a:r>
            <a:endParaRPr lang="en-GB" dirty="0"/>
          </a:p>
          <a:p>
            <a:pPr lvl="3"/>
            <a:r>
              <a:rPr lang="en-GB" dirty="0" err="1"/>
              <a:t>Vierde</a:t>
            </a:r>
            <a:r>
              <a:rPr lang="en-GB" dirty="0"/>
              <a:t> </a:t>
            </a:r>
            <a:r>
              <a:rPr lang="en-GB" dirty="0" err="1"/>
              <a:t>niveau</a:t>
            </a:r>
            <a:endParaRPr lang="en-GB" dirty="0"/>
          </a:p>
          <a:p>
            <a:pPr lvl="4"/>
            <a:r>
              <a:rPr lang="en-GB" dirty="0" err="1"/>
              <a:t>Vijfde</a:t>
            </a:r>
            <a:r>
              <a:rPr lang="en-GB" dirty="0"/>
              <a:t> </a:t>
            </a:r>
            <a:r>
              <a:rPr lang="en-GB" dirty="0" err="1"/>
              <a:t>niveau</a:t>
            </a:r>
            <a:endParaRPr lang="en-GB" dirty="0"/>
          </a:p>
        </p:txBody>
      </p:sp>
      <p:sp>
        <p:nvSpPr>
          <p:cNvPr id="4" name="Date Placeholder 3"/>
          <p:cNvSpPr>
            <a:spLocks noGrp="1"/>
          </p:cNvSpPr>
          <p:nvPr>
            <p:ph type="dt" sz="half" idx="10"/>
          </p:nvPr>
        </p:nvSpPr>
        <p:spPr>
          <a:xfrm>
            <a:off x="628650" y="4767263"/>
            <a:ext cx="2057400" cy="273844"/>
          </a:xfrm>
          <a:prstGeom prst="rect">
            <a:avLst/>
          </a:prstGeom>
        </p:spPr>
        <p:txBody>
          <a:bodyPr/>
          <a:lstStyle/>
          <a:p>
            <a:endParaRPr lang="en-GB" dirty="0"/>
          </a:p>
        </p:txBody>
      </p:sp>
      <p:sp>
        <p:nvSpPr>
          <p:cNvPr id="5" name="Footer Placeholder 4"/>
          <p:cNvSpPr>
            <a:spLocks noGrp="1"/>
          </p:cNvSpPr>
          <p:nvPr>
            <p:ph type="ftr" sz="quarter" idx="11"/>
          </p:nvPr>
        </p:nvSpPr>
        <p:spPr/>
        <p:txBody>
          <a:bodyPr/>
          <a:lstStyle/>
          <a:p>
            <a:r>
              <a:rPr lang="en-US" smtClean="0"/>
              <a:t>Structure Learning for High-Dimensional Time Series Data</a:t>
            </a:r>
            <a:endParaRPr lang="en-GB" dirty="0"/>
          </a:p>
        </p:txBody>
      </p:sp>
      <p:sp>
        <p:nvSpPr>
          <p:cNvPr id="6" name="Slide Number Placeholder 5"/>
          <p:cNvSpPr>
            <a:spLocks noGrp="1"/>
          </p:cNvSpPr>
          <p:nvPr>
            <p:ph type="sldNum" sz="quarter" idx="12"/>
          </p:nvPr>
        </p:nvSpPr>
        <p:spPr/>
        <p:txBody>
          <a:bodyPr/>
          <a:lstStyle/>
          <a:p>
            <a:fld id="{C194BDB0-F4EA-4DD6-8281-CCE2440D0CE0}" type="slidenum">
              <a:rPr lang="en-GB" smtClean="0"/>
              <a:t>‹nr.›</a:t>
            </a:fld>
            <a:endParaRPr lang="en-GB" dirty="0"/>
          </a:p>
        </p:txBody>
      </p:sp>
    </p:spTree>
    <p:extLst>
      <p:ext uri="{BB962C8B-B14F-4D97-AF65-F5344CB8AC3E}">
        <p14:creationId xmlns:p14="http://schemas.microsoft.com/office/powerpoint/2010/main" val="2533965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able +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55650" y="586800"/>
            <a:ext cx="7563556" cy="516339"/>
          </a:xfrm>
        </p:spPr>
        <p:txBody>
          <a:bodyPr wrap="none"/>
          <a:lstStyle>
            <a:lvl1pPr>
              <a:lnSpc>
                <a:spcPct val="100000"/>
              </a:lnSpc>
              <a:defRPr sz="1950" b="0" baseline="0"/>
            </a:lvl1pPr>
          </a:lstStyle>
          <a:p>
            <a:r>
              <a:rPr lang="en-US" dirty="0"/>
              <a:t>Sample slide with table and text</a:t>
            </a:r>
            <a:endParaRPr lang="en-GB" dirty="0"/>
          </a:p>
        </p:txBody>
      </p:sp>
      <p:sp>
        <p:nvSpPr>
          <p:cNvPr id="3" name="Content Placeholder 2"/>
          <p:cNvSpPr>
            <a:spLocks noGrp="1"/>
          </p:cNvSpPr>
          <p:nvPr>
            <p:ph sz="half" idx="1" hasCustomPrompt="1"/>
          </p:nvPr>
        </p:nvSpPr>
        <p:spPr>
          <a:xfrm>
            <a:off x="755651" y="2638425"/>
            <a:ext cx="7563556" cy="1590675"/>
          </a:xfrm>
        </p:spPr>
        <p:txBody>
          <a:bodyPr/>
          <a:lstStyle>
            <a:lvl1pPr>
              <a:defRPr/>
            </a:lvl1pPr>
          </a:lstStyle>
          <a:p>
            <a:pPr lvl="0"/>
            <a:r>
              <a:rPr lang="en-GB" dirty="0"/>
              <a:t>Click to enter text</a:t>
            </a:r>
          </a:p>
          <a:p>
            <a:pPr lvl="1"/>
            <a:r>
              <a:rPr lang="en-GB" dirty="0" err="1"/>
              <a:t>Tweede</a:t>
            </a:r>
            <a:r>
              <a:rPr lang="en-GB" dirty="0"/>
              <a:t> </a:t>
            </a:r>
            <a:r>
              <a:rPr lang="en-GB" dirty="0" err="1"/>
              <a:t>niveau</a:t>
            </a:r>
            <a:endParaRPr lang="en-GB" dirty="0"/>
          </a:p>
          <a:p>
            <a:pPr lvl="2"/>
            <a:r>
              <a:rPr lang="en-GB" dirty="0" err="1"/>
              <a:t>Derde</a:t>
            </a:r>
            <a:r>
              <a:rPr lang="en-GB" dirty="0"/>
              <a:t> </a:t>
            </a:r>
            <a:r>
              <a:rPr lang="en-GB" dirty="0" err="1"/>
              <a:t>niveau</a:t>
            </a:r>
            <a:endParaRPr lang="en-GB" dirty="0"/>
          </a:p>
          <a:p>
            <a:pPr lvl="3"/>
            <a:r>
              <a:rPr lang="en-GB" dirty="0" err="1"/>
              <a:t>Vierde</a:t>
            </a:r>
            <a:r>
              <a:rPr lang="en-GB" dirty="0"/>
              <a:t> </a:t>
            </a:r>
            <a:r>
              <a:rPr lang="en-GB" dirty="0" err="1"/>
              <a:t>niveau</a:t>
            </a:r>
            <a:endParaRPr lang="en-GB" dirty="0"/>
          </a:p>
          <a:p>
            <a:pPr lvl="4"/>
            <a:r>
              <a:rPr lang="en-GB" dirty="0" err="1"/>
              <a:t>Vijfde</a:t>
            </a:r>
            <a:r>
              <a:rPr lang="en-GB" dirty="0"/>
              <a:t> </a:t>
            </a:r>
            <a:r>
              <a:rPr lang="en-GB" dirty="0" err="1"/>
              <a:t>niveau</a:t>
            </a:r>
            <a:endParaRPr lang="en-GB" dirty="0"/>
          </a:p>
        </p:txBody>
      </p:sp>
      <p:sp>
        <p:nvSpPr>
          <p:cNvPr id="5" name="Date Placeholder 4"/>
          <p:cNvSpPr>
            <a:spLocks noGrp="1"/>
          </p:cNvSpPr>
          <p:nvPr>
            <p:ph type="dt" sz="half" idx="10"/>
          </p:nvPr>
        </p:nvSpPr>
        <p:spPr>
          <a:xfrm>
            <a:off x="628650" y="4767263"/>
            <a:ext cx="2057400" cy="273844"/>
          </a:xfrm>
          <a:prstGeom prst="rect">
            <a:avLst/>
          </a:prstGeom>
        </p:spPr>
        <p:txBody>
          <a:bodyPr/>
          <a:lstStyle/>
          <a:p>
            <a:endParaRPr lang="en-GB" dirty="0"/>
          </a:p>
        </p:txBody>
      </p:sp>
      <p:sp>
        <p:nvSpPr>
          <p:cNvPr id="6" name="Footer Placeholder 5"/>
          <p:cNvSpPr>
            <a:spLocks noGrp="1"/>
          </p:cNvSpPr>
          <p:nvPr>
            <p:ph type="ftr" sz="quarter" idx="11"/>
          </p:nvPr>
        </p:nvSpPr>
        <p:spPr/>
        <p:txBody>
          <a:bodyPr/>
          <a:lstStyle/>
          <a:p>
            <a:r>
              <a:rPr lang="en-US" smtClean="0"/>
              <a:t>Structure Learning for High-Dimensional Time Series Data</a:t>
            </a:r>
            <a:endParaRPr lang="en-GB" dirty="0"/>
          </a:p>
        </p:txBody>
      </p:sp>
      <p:sp>
        <p:nvSpPr>
          <p:cNvPr id="7" name="Slide Number Placeholder 6"/>
          <p:cNvSpPr>
            <a:spLocks noGrp="1"/>
          </p:cNvSpPr>
          <p:nvPr>
            <p:ph type="sldNum" sz="quarter" idx="12"/>
          </p:nvPr>
        </p:nvSpPr>
        <p:spPr/>
        <p:txBody>
          <a:bodyPr/>
          <a:lstStyle/>
          <a:p>
            <a:fld id="{C194BDB0-F4EA-4DD6-8281-CCE2440D0CE0}" type="slidenum">
              <a:rPr lang="en-GB" smtClean="0"/>
              <a:t>‹nr.›</a:t>
            </a:fld>
            <a:endParaRPr lang="en-GB" dirty="0"/>
          </a:p>
        </p:txBody>
      </p:sp>
      <p:sp>
        <p:nvSpPr>
          <p:cNvPr id="8" name="Tijdelijke aanduiding voor tabel 7"/>
          <p:cNvSpPr>
            <a:spLocks noGrp="1"/>
          </p:cNvSpPr>
          <p:nvPr>
            <p:ph type="tbl" sz="quarter" idx="13" hasCustomPrompt="1"/>
          </p:nvPr>
        </p:nvSpPr>
        <p:spPr>
          <a:xfrm>
            <a:off x="755650" y="1079501"/>
            <a:ext cx="7559675" cy="1152000"/>
          </a:xfrm>
        </p:spPr>
        <p:txBody>
          <a:bodyPr/>
          <a:lstStyle>
            <a:lvl1pPr>
              <a:defRPr/>
            </a:lvl1pPr>
          </a:lstStyle>
          <a:p>
            <a:r>
              <a:rPr lang="en-GB" dirty="0"/>
              <a:t>Click to insert table</a:t>
            </a:r>
          </a:p>
        </p:txBody>
      </p:sp>
    </p:spTree>
    <p:extLst>
      <p:ext uri="{BB962C8B-B14F-4D97-AF65-F5344CB8AC3E}">
        <p14:creationId xmlns:p14="http://schemas.microsoft.com/office/powerpoint/2010/main" val="23993896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55650" y="586800"/>
            <a:ext cx="7563556" cy="516339"/>
          </a:xfrm>
        </p:spPr>
        <p:txBody>
          <a:bodyPr wrap="none"/>
          <a:lstStyle>
            <a:lvl1pPr>
              <a:lnSpc>
                <a:spcPct val="100000"/>
              </a:lnSpc>
              <a:defRPr sz="1950" b="0" baseline="0"/>
            </a:lvl1pPr>
          </a:lstStyle>
          <a:p>
            <a:r>
              <a:rPr lang="en-GB" dirty="0"/>
              <a:t>Example chart</a:t>
            </a:r>
          </a:p>
        </p:txBody>
      </p:sp>
      <p:sp>
        <p:nvSpPr>
          <p:cNvPr id="5" name="Date Placeholder 4"/>
          <p:cNvSpPr>
            <a:spLocks noGrp="1"/>
          </p:cNvSpPr>
          <p:nvPr>
            <p:ph type="dt" sz="half" idx="10"/>
          </p:nvPr>
        </p:nvSpPr>
        <p:spPr>
          <a:xfrm>
            <a:off x="628650" y="4767263"/>
            <a:ext cx="2057400" cy="273844"/>
          </a:xfrm>
          <a:prstGeom prst="rect">
            <a:avLst/>
          </a:prstGeom>
        </p:spPr>
        <p:txBody>
          <a:bodyPr/>
          <a:lstStyle/>
          <a:p>
            <a:endParaRPr lang="en-GB" dirty="0"/>
          </a:p>
        </p:txBody>
      </p:sp>
      <p:sp>
        <p:nvSpPr>
          <p:cNvPr id="6" name="Footer Placeholder 5"/>
          <p:cNvSpPr>
            <a:spLocks noGrp="1"/>
          </p:cNvSpPr>
          <p:nvPr>
            <p:ph type="ftr" sz="quarter" idx="11"/>
          </p:nvPr>
        </p:nvSpPr>
        <p:spPr/>
        <p:txBody>
          <a:bodyPr/>
          <a:lstStyle/>
          <a:p>
            <a:r>
              <a:rPr lang="en-US" smtClean="0"/>
              <a:t>Structure Learning for High-Dimensional Time Series Data</a:t>
            </a:r>
            <a:endParaRPr lang="en-GB" dirty="0"/>
          </a:p>
        </p:txBody>
      </p:sp>
      <p:sp>
        <p:nvSpPr>
          <p:cNvPr id="7" name="Slide Number Placeholder 6"/>
          <p:cNvSpPr>
            <a:spLocks noGrp="1"/>
          </p:cNvSpPr>
          <p:nvPr>
            <p:ph type="sldNum" sz="quarter" idx="12"/>
          </p:nvPr>
        </p:nvSpPr>
        <p:spPr/>
        <p:txBody>
          <a:bodyPr/>
          <a:lstStyle/>
          <a:p>
            <a:fld id="{C194BDB0-F4EA-4DD6-8281-CCE2440D0CE0}" type="slidenum">
              <a:rPr lang="en-GB" smtClean="0"/>
              <a:t>‹nr.›</a:t>
            </a:fld>
            <a:endParaRPr lang="en-GB" dirty="0"/>
          </a:p>
        </p:txBody>
      </p:sp>
      <p:sp>
        <p:nvSpPr>
          <p:cNvPr id="9" name="Tijdelijke aanduiding voor grafiek 8"/>
          <p:cNvSpPr>
            <a:spLocks noGrp="1"/>
          </p:cNvSpPr>
          <p:nvPr>
            <p:ph type="chart" sz="quarter" idx="13" hasCustomPrompt="1"/>
          </p:nvPr>
        </p:nvSpPr>
        <p:spPr>
          <a:xfrm>
            <a:off x="755650" y="1079500"/>
            <a:ext cx="7559675" cy="3149600"/>
          </a:xfrm>
        </p:spPr>
        <p:txBody>
          <a:bodyPr/>
          <a:lstStyle>
            <a:lvl1pPr>
              <a:defRPr/>
            </a:lvl1pPr>
          </a:lstStyle>
          <a:p>
            <a:r>
              <a:rPr lang="en-GB" dirty="0"/>
              <a:t>Click to insert chart</a:t>
            </a:r>
          </a:p>
        </p:txBody>
      </p:sp>
    </p:spTree>
    <p:extLst>
      <p:ext uri="{BB962C8B-B14F-4D97-AF65-F5344CB8AC3E}">
        <p14:creationId xmlns:p14="http://schemas.microsoft.com/office/powerpoint/2010/main" val="4202347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 Title in the middle">
    <p:spTree>
      <p:nvGrpSpPr>
        <p:cNvPr id="1" name=""/>
        <p:cNvGrpSpPr/>
        <p:nvPr/>
      </p:nvGrpSpPr>
      <p:grpSpPr>
        <a:xfrm>
          <a:off x="0" y="0"/>
          <a:ext cx="0" cy="0"/>
          <a:chOff x="0" y="0"/>
          <a:chExt cx="0" cy="0"/>
        </a:xfrm>
      </p:grpSpPr>
      <p:sp>
        <p:nvSpPr>
          <p:cNvPr id="4" name="Black75"/>
          <p:cNvSpPr/>
          <p:nvPr userDrawn="1"/>
        </p:nvSpPr>
        <p:spPr>
          <a:xfrm>
            <a:off x="0" y="1836000"/>
            <a:ext cx="9144000" cy="1080000"/>
          </a:xfrm>
          <a:prstGeom prst="rect">
            <a:avLst/>
          </a:prstGeom>
          <a:solidFill>
            <a:schemeClr val="tx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ctrTitle" hasCustomPrompt="1"/>
          </p:nvPr>
        </p:nvSpPr>
        <p:spPr>
          <a:xfrm>
            <a:off x="-1" y="1835549"/>
            <a:ext cx="9143999" cy="792000"/>
          </a:xfrm>
          <a:solidFill>
            <a:schemeClr val="tx2">
              <a:alpha val="50000"/>
            </a:schemeClr>
          </a:solidFill>
        </p:spPr>
        <p:txBody>
          <a:bodyPr lIns="756000" rIns="1962000" anchor="ctr"/>
          <a:lstStyle>
            <a:lvl1pPr algn="l">
              <a:lnSpc>
                <a:spcPts val="2300"/>
              </a:lnSpc>
              <a:defRPr sz="2200">
                <a:solidFill>
                  <a:schemeClr val="bg1"/>
                </a:solidFill>
              </a:defRPr>
            </a:lvl1pPr>
          </a:lstStyle>
          <a:p>
            <a:r>
              <a:rPr lang="en-GB" dirty="0"/>
              <a:t>Example of a title in the middle</a:t>
            </a:r>
          </a:p>
        </p:txBody>
      </p:sp>
      <p:sp>
        <p:nvSpPr>
          <p:cNvPr id="3" name="Subtitle 2"/>
          <p:cNvSpPr>
            <a:spLocks noGrp="1"/>
          </p:cNvSpPr>
          <p:nvPr>
            <p:ph type="subTitle" idx="1" hasCustomPrompt="1"/>
          </p:nvPr>
        </p:nvSpPr>
        <p:spPr>
          <a:xfrm>
            <a:off x="-1" y="2628097"/>
            <a:ext cx="9143999" cy="288000"/>
          </a:xfrm>
          <a:solidFill>
            <a:schemeClr val="tx2">
              <a:alpha val="50000"/>
            </a:schemeClr>
          </a:solidFill>
          <a:ln>
            <a:noFill/>
          </a:ln>
        </p:spPr>
        <p:txBody>
          <a:bodyPr wrap="none" lIns="756000" tIns="18000" rIns="1962000"/>
          <a:lstStyle>
            <a:lvl1pPr marL="0" indent="0" algn="l">
              <a:buNone/>
              <a:defRPr sz="1000" b="1" cap="all" baseline="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GB" dirty="0"/>
              <a:t>SUBTITLE OR DATE</a:t>
            </a:r>
          </a:p>
        </p:txBody>
      </p:sp>
      <p:pic>
        <p:nvPicPr>
          <p:cNvPr id="7" name="Picture 2">
            <a:extLst>
              <a:ext uri="{FF2B5EF4-FFF2-40B4-BE49-F238E27FC236}">
                <a16:creationId xmlns="" xmlns:a16="http://schemas.microsoft.com/office/drawing/2014/main" id="{521D38FC-6D70-0146-84E1-32B3F0A2D642}"/>
              </a:ext>
            </a:extLst>
          </p:cNvPr>
          <p:cNvPicPr>
            <a:picLocks noChangeAspect="1"/>
          </p:cNvPicPr>
          <p:nvPr userDrawn="1"/>
        </p:nvPicPr>
        <p:blipFill>
          <a:blip r:embed="rId2"/>
          <a:stretch>
            <a:fillRect/>
          </a:stretch>
        </p:blipFill>
        <p:spPr>
          <a:xfrm>
            <a:off x="7340600" y="4568825"/>
            <a:ext cx="1803400" cy="574675"/>
          </a:xfrm>
          <a:prstGeom prst="rect">
            <a:avLst/>
          </a:prstGeom>
        </p:spPr>
      </p:pic>
      <p:sp>
        <p:nvSpPr>
          <p:cNvPr id="9" name="Tijdelijke aanduiding voor tekst 8"/>
          <p:cNvSpPr>
            <a:spLocks noGrp="1"/>
          </p:cNvSpPr>
          <p:nvPr>
            <p:ph type="body" sz="quarter" idx="13" hasCustomPrompt="1"/>
          </p:nvPr>
        </p:nvSpPr>
        <p:spPr>
          <a:xfrm>
            <a:off x="0" y="3990975"/>
            <a:ext cx="9143999" cy="576263"/>
          </a:xfrm>
          <a:solidFill>
            <a:srgbClr val="000000">
              <a:alpha val="25098"/>
            </a:srgbClr>
          </a:solidFill>
          <a:ln>
            <a:noFill/>
          </a:ln>
        </p:spPr>
        <p:txBody>
          <a:bodyPr lIns="756000" anchor="ctr" anchorCtr="0"/>
          <a:lstStyle>
            <a:lvl1pPr>
              <a:defRPr sz="1100" b="1">
                <a:solidFill>
                  <a:schemeClr val="bg1"/>
                </a:solidFill>
              </a:defRPr>
            </a:lvl1pPr>
          </a:lstStyle>
          <a:p>
            <a:pPr lvl="0"/>
            <a:r>
              <a:rPr lang="en-GB" dirty="0"/>
              <a:t>Name, Function</a:t>
            </a:r>
          </a:p>
        </p:txBody>
      </p:sp>
      <p:sp>
        <p:nvSpPr>
          <p:cNvPr id="11" name="Tijdelijke aanduiding voor tekst 8"/>
          <p:cNvSpPr>
            <a:spLocks noGrp="1"/>
          </p:cNvSpPr>
          <p:nvPr>
            <p:ph type="body" sz="quarter" idx="14" hasCustomPrompt="1"/>
          </p:nvPr>
        </p:nvSpPr>
        <p:spPr>
          <a:xfrm>
            <a:off x="-6667" y="4567237"/>
            <a:ext cx="7347267" cy="576263"/>
          </a:xfrm>
          <a:solidFill>
            <a:srgbClr val="FFFFFF"/>
          </a:solidFill>
          <a:ln>
            <a:noFill/>
          </a:ln>
        </p:spPr>
        <p:txBody>
          <a:bodyPr lIns="756000" anchor="ctr" anchorCtr="0"/>
          <a:lstStyle>
            <a:lvl1pPr>
              <a:defRPr sz="1100" b="0" baseline="0">
                <a:solidFill>
                  <a:schemeClr val="tx1"/>
                </a:solidFill>
              </a:defRPr>
            </a:lvl1pPr>
          </a:lstStyle>
          <a:p>
            <a:pPr lvl="0"/>
            <a:r>
              <a:rPr lang="en-GB" dirty="0"/>
              <a:t>Department, Sub department or Capacity Group</a:t>
            </a:r>
          </a:p>
        </p:txBody>
      </p:sp>
    </p:spTree>
    <p:extLst>
      <p:ext uri="{BB962C8B-B14F-4D97-AF65-F5344CB8AC3E}">
        <p14:creationId xmlns:p14="http://schemas.microsoft.com/office/powerpoint/2010/main" val="2931105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 Title at the bottom">
    <p:spTree>
      <p:nvGrpSpPr>
        <p:cNvPr id="1" name=""/>
        <p:cNvGrpSpPr/>
        <p:nvPr/>
      </p:nvGrpSpPr>
      <p:grpSpPr>
        <a:xfrm>
          <a:off x="0" y="0"/>
          <a:ext cx="0" cy="0"/>
          <a:chOff x="0" y="0"/>
          <a:chExt cx="0" cy="0"/>
        </a:xfrm>
      </p:grpSpPr>
      <p:sp>
        <p:nvSpPr>
          <p:cNvPr id="8" name="Black75"/>
          <p:cNvSpPr/>
          <p:nvPr userDrawn="1"/>
        </p:nvSpPr>
        <p:spPr>
          <a:xfrm>
            <a:off x="0" y="2916000"/>
            <a:ext cx="9144000" cy="1080000"/>
          </a:xfrm>
          <a:prstGeom prst="rect">
            <a:avLst/>
          </a:prstGeom>
          <a:solidFill>
            <a:schemeClr val="tx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ctrTitle" hasCustomPrompt="1"/>
          </p:nvPr>
        </p:nvSpPr>
        <p:spPr>
          <a:xfrm>
            <a:off x="-1" y="2915049"/>
            <a:ext cx="9143999" cy="792000"/>
          </a:xfrm>
          <a:solidFill>
            <a:schemeClr val="tx2">
              <a:alpha val="50000"/>
            </a:schemeClr>
          </a:solidFill>
        </p:spPr>
        <p:txBody>
          <a:bodyPr lIns="756000" rIns="1962000" anchor="ctr"/>
          <a:lstStyle>
            <a:lvl1pPr algn="l">
              <a:lnSpc>
                <a:spcPts val="2300"/>
              </a:lnSpc>
              <a:defRPr sz="2200">
                <a:solidFill>
                  <a:schemeClr val="bg1"/>
                </a:solidFill>
              </a:defRPr>
            </a:lvl1pPr>
          </a:lstStyle>
          <a:p>
            <a:r>
              <a:rPr lang="en-GB" dirty="0"/>
              <a:t>Example of a title at the bottom</a:t>
            </a:r>
          </a:p>
        </p:txBody>
      </p:sp>
      <p:sp>
        <p:nvSpPr>
          <p:cNvPr id="3" name="Subtitle 2"/>
          <p:cNvSpPr>
            <a:spLocks noGrp="1"/>
          </p:cNvSpPr>
          <p:nvPr>
            <p:ph type="subTitle" idx="1" hasCustomPrompt="1"/>
          </p:nvPr>
        </p:nvSpPr>
        <p:spPr>
          <a:xfrm>
            <a:off x="-1" y="3708591"/>
            <a:ext cx="9143999" cy="288000"/>
          </a:xfrm>
          <a:solidFill>
            <a:schemeClr val="tx2">
              <a:alpha val="50000"/>
            </a:schemeClr>
          </a:solidFill>
          <a:ln>
            <a:noFill/>
          </a:ln>
        </p:spPr>
        <p:txBody>
          <a:bodyPr wrap="none" lIns="756000" tIns="18000" rIns="1962000"/>
          <a:lstStyle>
            <a:lvl1pPr marL="0" indent="0" algn="l">
              <a:buNone/>
              <a:defRPr sz="1000" b="1" cap="all" baseline="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GB" dirty="0"/>
              <a:t>SUBTITLE OR DATE</a:t>
            </a:r>
          </a:p>
        </p:txBody>
      </p:sp>
      <p:pic>
        <p:nvPicPr>
          <p:cNvPr id="7" name="Picture 2">
            <a:extLst>
              <a:ext uri="{FF2B5EF4-FFF2-40B4-BE49-F238E27FC236}">
                <a16:creationId xmlns="" xmlns:a16="http://schemas.microsoft.com/office/drawing/2014/main" id="{521D38FC-6D70-0146-84E1-32B3F0A2D642}"/>
              </a:ext>
            </a:extLst>
          </p:cNvPr>
          <p:cNvPicPr>
            <a:picLocks noChangeAspect="1"/>
          </p:cNvPicPr>
          <p:nvPr userDrawn="1"/>
        </p:nvPicPr>
        <p:blipFill>
          <a:blip r:embed="rId2"/>
          <a:stretch>
            <a:fillRect/>
          </a:stretch>
        </p:blipFill>
        <p:spPr>
          <a:xfrm>
            <a:off x="7340600" y="4568825"/>
            <a:ext cx="1803400" cy="574675"/>
          </a:xfrm>
          <a:prstGeom prst="rect">
            <a:avLst/>
          </a:prstGeom>
        </p:spPr>
      </p:pic>
      <p:sp>
        <p:nvSpPr>
          <p:cNvPr id="9" name="Tijdelijke aanduiding voor tekst 8"/>
          <p:cNvSpPr>
            <a:spLocks noGrp="1"/>
          </p:cNvSpPr>
          <p:nvPr>
            <p:ph type="body" sz="quarter" idx="13" hasCustomPrompt="1"/>
          </p:nvPr>
        </p:nvSpPr>
        <p:spPr>
          <a:xfrm>
            <a:off x="0" y="3990975"/>
            <a:ext cx="9143999" cy="576263"/>
          </a:xfrm>
          <a:solidFill>
            <a:srgbClr val="000000">
              <a:alpha val="25098"/>
            </a:srgbClr>
          </a:solidFill>
          <a:ln>
            <a:noFill/>
          </a:ln>
        </p:spPr>
        <p:txBody>
          <a:bodyPr lIns="756000" anchor="ctr" anchorCtr="0"/>
          <a:lstStyle>
            <a:lvl1pPr>
              <a:defRPr sz="1100" b="1">
                <a:solidFill>
                  <a:schemeClr val="bg1"/>
                </a:solidFill>
              </a:defRPr>
            </a:lvl1pPr>
          </a:lstStyle>
          <a:p>
            <a:pPr lvl="0"/>
            <a:r>
              <a:rPr lang="en-GB" dirty="0"/>
              <a:t>Name, Function</a:t>
            </a:r>
          </a:p>
        </p:txBody>
      </p:sp>
      <p:sp>
        <p:nvSpPr>
          <p:cNvPr id="11" name="Tijdelijke aanduiding voor tekst 8"/>
          <p:cNvSpPr>
            <a:spLocks noGrp="1"/>
          </p:cNvSpPr>
          <p:nvPr>
            <p:ph type="body" sz="quarter" idx="14" hasCustomPrompt="1"/>
          </p:nvPr>
        </p:nvSpPr>
        <p:spPr>
          <a:xfrm>
            <a:off x="-6667" y="4567237"/>
            <a:ext cx="7347267" cy="576263"/>
          </a:xfrm>
          <a:solidFill>
            <a:srgbClr val="FFFFFF"/>
          </a:solidFill>
          <a:ln>
            <a:noFill/>
          </a:ln>
        </p:spPr>
        <p:txBody>
          <a:bodyPr lIns="756000" anchor="ctr" anchorCtr="0"/>
          <a:lstStyle>
            <a:lvl1pPr>
              <a:defRPr sz="1100" b="0" baseline="0">
                <a:solidFill>
                  <a:schemeClr val="tx1"/>
                </a:solidFill>
              </a:defRPr>
            </a:lvl1pPr>
          </a:lstStyle>
          <a:p>
            <a:pPr lvl="0"/>
            <a:r>
              <a:rPr lang="en-GB" dirty="0"/>
              <a:t>Department, Sub department or Capacity Group</a:t>
            </a:r>
          </a:p>
        </p:txBody>
      </p:sp>
    </p:spTree>
    <p:extLst>
      <p:ext uri="{BB962C8B-B14F-4D97-AF65-F5344CB8AC3E}">
        <p14:creationId xmlns:p14="http://schemas.microsoft.com/office/powerpoint/2010/main" val="223749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ext slid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GB" dirty="0"/>
              <a:t>This is an example of a 27 </a:t>
            </a:r>
            <a:r>
              <a:rPr lang="en-GB" dirty="0" err="1"/>
              <a:t>pt</a:t>
            </a:r>
            <a:r>
              <a:rPr lang="en-GB" dirty="0"/>
              <a:t> headline with 27 </a:t>
            </a:r>
            <a:r>
              <a:rPr lang="en-GB" dirty="0" err="1"/>
              <a:t>pt</a:t>
            </a:r>
            <a:r>
              <a:rPr lang="en-GB" dirty="0"/>
              <a:t> line spacing</a:t>
            </a:r>
          </a:p>
        </p:txBody>
      </p:sp>
      <p:sp>
        <p:nvSpPr>
          <p:cNvPr id="3" name="Content Placeholder 2"/>
          <p:cNvSpPr>
            <a:spLocks noGrp="1"/>
          </p:cNvSpPr>
          <p:nvPr>
            <p:ph idx="1" hasCustomPrompt="1"/>
          </p:nvPr>
        </p:nvSpPr>
        <p:spPr/>
        <p:txBody>
          <a:bodyPr/>
          <a:lstStyle>
            <a:lvl1pPr>
              <a:defRPr baseline="0"/>
            </a:lvl1pPr>
          </a:lstStyle>
          <a:p>
            <a:pPr lvl="0"/>
            <a:r>
              <a:rPr lang="en-GB" dirty="0"/>
              <a:t>Click to enter text</a:t>
            </a:r>
          </a:p>
          <a:p>
            <a:pPr lvl="1"/>
            <a:r>
              <a:rPr lang="en-GB" dirty="0" err="1"/>
              <a:t>Tweede</a:t>
            </a:r>
            <a:r>
              <a:rPr lang="en-GB" dirty="0"/>
              <a:t> </a:t>
            </a:r>
            <a:r>
              <a:rPr lang="en-GB" dirty="0" err="1"/>
              <a:t>niveau</a:t>
            </a:r>
            <a:endParaRPr lang="en-GB" dirty="0"/>
          </a:p>
          <a:p>
            <a:pPr lvl="2"/>
            <a:r>
              <a:rPr lang="en-GB" dirty="0" err="1"/>
              <a:t>Derde</a:t>
            </a:r>
            <a:r>
              <a:rPr lang="en-GB" dirty="0"/>
              <a:t> </a:t>
            </a:r>
            <a:r>
              <a:rPr lang="en-GB" dirty="0" err="1"/>
              <a:t>niveau</a:t>
            </a:r>
            <a:endParaRPr lang="en-GB" dirty="0"/>
          </a:p>
          <a:p>
            <a:pPr lvl="3"/>
            <a:r>
              <a:rPr lang="en-GB" dirty="0" err="1"/>
              <a:t>Vierde</a:t>
            </a:r>
            <a:r>
              <a:rPr lang="en-GB" dirty="0"/>
              <a:t> </a:t>
            </a:r>
            <a:r>
              <a:rPr lang="en-GB" dirty="0" err="1"/>
              <a:t>niveau</a:t>
            </a:r>
            <a:endParaRPr lang="en-GB" dirty="0"/>
          </a:p>
          <a:p>
            <a:pPr lvl="4"/>
            <a:r>
              <a:rPr lang="en-GB" dirty="0" err="1"/>
              <a:t>Vijfde</a:t>
            </a:r>
            <a:r>
              <a:rPr lang="en-GB" dirty="0"/>
              <a:t> </a:t>
            </a:r>
            <a:r>
              <a:rPr lang="en-GB" dirty="0" err="1"/>
              <a:t>niveau</a:t>
            </a:r>
            <a:endParaRPr lang="en-GB" dirty="0"/>
          </a:p>
        </p:txBody>
      </p:sp>
      <p:sp>
        <p:nvSpPr>
          <p:cNvPr id="4" name="Date Placeholder 3"/>
          <p:cNvSpPr>
            <a:spLocks noGrp="1"/>
          </p:cNvSpPr>
          <p:nvPr>
            <p:ph type="dt" sz="half" idx="10"/>
          </p:nvPr>
        </p:nvSpPr>
        <p:spPr>
          <a:xfrm>
            <a:off x="628650" y="4767263"/>
            <a:ext cx="2057400" cy="273844"/>
          </a:xfrm>
          <a:prstGeom prst="rect">
            <a:avLst/>
          </a:prstGeom>
        </p:spPr>
        <p:txBody>
          <a:bodyPr/>
          <a:lstStyle/>
          <a:p>
            <a:endParaRPr lang="en-GB" dirty="0"/>
          </a:p>
        </p:txBody>
      </p:sp>
      <p:sp>
        <p:nvSpPr>
          <p:cNvPr id="5" name="Footer Placeholder 4"/>
          <p:cNvSpPr>
            <a:spLocks noGrp="1"/>
          </p:cNvSpPr>
          <p:nvPr>
            <p:ph type="ftr" sz="quarter" idx="11"/>
          </p:nvPr>
        </p:nvSpPr>
        <p:spPr/>
        <p:txBody>
          <a:bodyPr/>
          <a:lstStyle/>
          <a:p>
            <a:r>
              <a:rPr lang="en-US" smtClean="0"/>
              <a:t>Structure Learning for High-Dimensional Time Series Data</a:t>
            </a:r>
            <a:endParaRPr lang="en-GB" dirty="0"/>
          </a:p>
        </p:txBody>
      </p:sp>
      <p:sp>
        <p:nvSpPr>
          <p:cNvPr id="6" name="Slide Number Placeholder 5"/>
          <p:cNvSpPr>
            <a:spLocks noGrp="1"/>
          </p:cNvSpPr>
          <p:nvPr>
            <p:ph type="sldNum" sz="quarter" idx="12"/>
          </p:nvPr>
        </p:nvSpPr>
        <p:spPr/>
        <p:txBody>
          <a:bodyPr/>
          <a:lstStyle/>
          <a:p>
            <a:fld id="{C194BDB0-F4EA-4DD6-8281-CCE2440D0CE0}" type="slidenum">
              <a:rPr lang="en-GB" smtClean="0"/>
              <a:t>‹nr.›</a:t>
            </a:fld>
            <a:endParaRPr lang="en-GB" dirty="0"/>
          </a:p>
        </p:txBody>
      </p:sp>
    </p:spTree>
    <p:extLst>
      <p:ext uri="{BB962C8B-B14F-4D97-AF65-F5344CB8AC3E}">
        <p14:creationId xmlns:p14="http://schemas.microsoft.com/office/powerpoint/2010/main" val="41948382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 slide - 2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58825" y="585793"/>
            <a:ext cx="3595688" cy="732238"/>
          </a:xfrm>
        </p:spPr>
        <p:txBody>
          <a:bodyPr/>
          <a:lstStyle>
            <a:lvl1pPr>
              <a:lnSpc>
                <a:spcPct val="100000"/>
              </a:lnSpc>
              <a:defRPr sz="1950" b="0" baseline="0"/>
            </a:lvl1pPr>
          </a:lstStyle>
          <a:p>
            <a:r>
              <a:rPr lang="en-GB" dirty="0"/>
              <a:t>This is an example of 19,5 </a:t>
            </a:r>
            <a:r>
              <a:rPr lang="en-GB" dirty="0" err="1"/>
              <a:t>pt</a:t>
            </a:r>
            <a:r>
              <a:rPr lang="en-GB" dirty="0"/>
              <a:t> text with single line spacing</a:t>
            </a:r>
          </a:p>
        </p:txBody>
      </p:sp>
      <p:sp>
        <p:nvSpPr>
          <p:cNvPr id="3" name="Content Placeholder 2"/>
          <p:cNvSpPr>
            <a:spLocks noGrp="1"/>
          </p:cNvSpPr>
          <p:nvPr>
            <p:ph sz="half" idx="1" hasCustomPrompt="1"/>
          </p:nvPr>
        </p:nvSpPr>
        <p:spPr>
          <a:xfrm>
            <a:off x="755650" y="1295401"/>
            <a:ext cx="3598863" cy="2933700"/>
          </a:xfrm>
        </p:spPr>
        <p:txBody>
          <a:bodyPr/>
          <a:lstStyle>
            <a:lvl1pPr>
              <a:defRPr/>
            </a:lvl1pPr>
          </a:lstStyle>
          <a:p>
            <a:pPr lvl="0"/>
            <a:r>
              <a:rPr lang="en-GB" dirty="0"/>
              <a:t>Click to enter text</a:t>
            </a:r>
          </a:p>
          <a:p>
            <a:pPr lvl="1"/>
            <a:r>
              <a:rPr lang="en-GB" dirty="0" err="1"/>
              <a:t>Tweede</a:t>
            </a:r>
            <a:r>
              <a:rPr lang="en-GB" dirty="0"/>
              <a:t> </a:t>
            </a:r>
            <a:r>
              <a:rPr lang="en-GB" dirty="0" err="1"/>
              <a:t>niveau</a:t>
            </a:r>
            <a:endParaRPr lang="en-GB" dirty="0"/>
          </a:p>
          <a:p>
            <a:pPr lvl="2"/>
            <a:r>
              <a:rPr lang="en-GB" dirty="0" err="1"/>
              <a:t>Derde</a:t>
            </a:r>
            <a:r>
              <a:rPr lang="en-GB" dirty="0"/>
              <a:t> </a:t>
            </a:r>
            <a:r>
              <a:rPr lang="en-GB" dirty="0" err="1"/>
              <a:t>niveau</a:t>
            </a:r>
            <a:endParaRPr lang="en-GB" dirty="0"/>
          </a:p>
          <a:p>
            <a:pPr lvl="3"/>
            <a:r>
              <a:rPr lang="en-GB" dirty="0" err="1"/>
              <a:t>Vierde</a:t>
            </a:r>
            <a:r>
              <a:rPr lang="en-GB" dirty="0"/>
              <a:t> </a:t>
            </a:r>
            <a:r>
              <a:rPr lang="en-GB" dirty="0" err="1"/>
              <a:t>niveau</a:t>
            </a:r>
            <a:endParaRPr lang="en-GB" dirty="0"/>
          </a:p>
          <a:p>
            <a:pPr lvl="4"/>
            <a:r>
              <a:rPr lang="en-GB" dirty="0" err="1"/>
              <a:t>Vijfde</a:t>
            </a:r>
            <a:r>
              <a:rPr lang="en-GB" dirty="0"/>
              <a:t> </a:t>
            </a:r>
            <a:r>
              <a:rPr lang="en-GB" dirty="0" err="1"/>
              <a:t>niveau</a:t>
            </a:r>
            <a:endParaRPr lang="en-GB" dirty="0"/>
          </a:p>
        </p:txBody>
      </p:sp>
      <p:sp>
        <p:nvSpPr>
          <p:cNvPr id="4" name="Content Placeholder 3"/>
          <p:cNvSpPr>
            <a:spLocks noGrp="1"/>
          </p:cNvSpPr>
          <p:nvPr>
            <p:ph sz="half" idx="2" hasCustomPrompt="1"/>
          </p:nvPr>
        </p:nvSpPr>
        <p:spPr>
          <a:xfrm>
            <a:off x="4723606" y="1296000"/>
            <a:ext cx="3595688" cy="2933101"/>
          </a:xfrm>
        </p:spPr>
        <p:txBody>
          <a:bodyPr/>
          <a:lstStyle>
            <a:lvl1pPr>
              <a:defRPr/>
            </a:lvl1pPr>
          </a:lstStyle>
          <a:p>
            <a:pPr lvl="0"/>
            <a:r>
              <a:rPr lang="en-GB" dirty="0"/>
              <a:t>Click to enter text</a:t>
            </a:r>
          </a:p>
          <a:p>
            <a:pPr lvl="1"/>
            <a:r>
              <a:rPr lang="en-GB" dirty="0" err="1"/>
              <a:t>Tweede</a:t>
            </a:r>
            <a:r>
              <a:rPr lang="en-GB" dirty="0"/>
              <a:t> </a:t>
            </a:r>
            <a:r>
              <a:rPr lang="en-GB" dirty="0" err="1"/>
              <a:t>niveau</a:t>
            </a:r>
            <a:endParaRPr lang="en-GB" dirty="0"/>
          </a:p>
          <a:p>
            <a:pPr lvl="2"/>
            <a:r>
              <a:rPr lang="en-GB" dirty="0" err="1"/>
              <a:t>Derde</a:t>
            </a:r>
            <a:r>
              <a:rPr lang="en-GB" dirty="0"/>
              <a:t> </a:t>
            </a:r>
            <a:r>
              <a:rPr lang="en-GB" dirty="0" err="1"/>
              <a:t>niveau</a:t>
            </a:r>
            <a:endParaRPr lang="en-GB" dirty="0"/>
          </a:p>
          <a:p>
            <a:pPr lvl="3"/>
            <a:r>
              <a:rPr lang="en-GB" dirty="0" err="1"/>
              <a:t>Vierde</a:t>
            </a:r>
            <a:r>
              <a:rPr lang="en-GB" dirty="0"/>
              <a:t> </a:t>
            </a:r>
            <a:r>
              <a:rPr lang="en-GB" dirty="0" err="1"/>
              <a:t>niveau</a:t>
            </a:r>
            <a:endParaRPr lang="en-GB" dirty="0"/>
          </a:p>
          <a:p>
            <a:pPr lvl="4"/>
            <a:r>
              <a:rPr lang="en-GB" dirty="0" err="1"/>
              <a:t>Vijfde</a:t>
            </a:r>
            <a:r>
              <a:rPr lang="en-GB" dirty="0"/>
              <a:t> </a:t>
            </a:r>
            <a:r>
              <a:rPr lang="en-GB" dirty="0" err="1"/>
              <a:t>niveau</a:t>
            </a:r>
            <a:endParaRPr lang="en-GB" dirty="0"/>
          </a:p>
        </p:txBody>
      </p:sp>
      <p:sp>
        <p:nvSpPr>
          <p:cNvPr id="5" name="Date Placeholder 4"/>
          <p:cNvSpPr>
            <a:spLocks noGrp="1"/>
          </p:cNvSpPr>
          <p:nvPr>
            <p:ph type="dt" sz="half" idx="10"/>
          </p:nvPr>
        </p:nvSpPr>
        <p:spPr>
          <a:xfrm>
            <a:off x="628650" y="4767263"/>
            <a:ext cx="2057400" cy="273844"/>
          </a:xfrm>
          <a:prstGeom prst="rect">
            <a:avLst/>
          </a:prstGeom>
        </p:spPr>
        <p:txBody>
          <a:bodyPr/>
          <a:lstStyle/>
          <a:p>
            <a:endParaRPr lang="en-GB" dirty="0"/>
          </a:p>
        </p:txBody>
      </p:sp>
      <p:sp>
        <p:nvSpPr>
          <p:cNvPr id="6" name="Footer Placeholder 5"/>
          <p:cNvSpPr>
            <a:spLocks noGrp="1"/>
          </p:cNvSpPr>
          <p:nvPr>
            <p:ph type="ftr" sz="quarter" idx="11"/>
          </p:nvPr>
        </p:nvSpPr>
        <p:spPr/>
        <p:txBody>
          <a:bodyPr/>
          <a:lstStyle/>
          <a:p>
            <a:r>
              <a:rPr lang="en-US" smtClean="0"/>
              <a:t>Structure Learning for High-Dimensional Time Series Data</a:t>
            </a:r>
            <a:endParaRPr lang="en-GB" dirty="0"/>
          </a:p>
        </p:txBody>
      </p:sp>
      <p:sp>
        <p:nvSpPr>
          <p:cNvPr id="7" name="Slide Number Placeholder 6"/>
          <p:cNvSpPr>
            <a:spLocks noGrp="1"/>
          </p:cNvSpPr>
          <p:nvPr>
            <p:ph type="sldNum" sz="quarter" idx="12"/>
          </p:nvPr>
        </p:nvSpPr>
        <p:spPr/>
        <p:txBody>
          <a:bodyPr/>
          <a:lstStyle/>
          <a:p>
            <a:fld id="{C194BDB0-F4EA-4DD6-8281-CCE2440D0CE0}" type="slidenum">
              <a:rPr lang="en-GB" smtClean="0"/>
              <a:t>‹nr.›</a:t>
            </a:fld>
            <a:endParaRPr lang="en-GB" dirty="0"/>
          </a:p>
        </p:txBody>
      </p:sp>
      <p:sp>
        <p:nvSpPr>
          <p:cNvPr id="9" name="Text Placeholder 2"/>
          <p:cNvSpPr>
            <a:spLocks noGrp="1"/>
          </p:cNvSpPr>
          <p:nvPr>
            <p:ph type="body" idx="13" hasCustomPrompt="1"/>
          </p:nvPr>
        </p:nvSpPr>
        <p:spPr>
          <a:xfrm>
            <a:off x="4714875" y="586800"/>
            <a:ext cx="3604419" cy="732238"/>
          </a:xfrm>
        </p:spPr>
        <p:txBody>
          <a:bodyPr anchor="t"/>
          <a:lstStyle>
            <a:lvl1pPr marL="0" indent="0">
              <a:buNone/>
              <a:defRPr lang="nl-NL" sz="1950" b="0" kern="1200" baseline="0" dirty="0" smtClean="0">
                <a:solidFill>
                  <a:schemeClr val="tx1"/>
                </a:solidFill>
                <a:latin typeface="+mj-lt"/>
                <a:ea typeface="+mj-ea"/>
                <a:cs typeface="+mj-cs"/>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GB" dirty="0"/>
              <a:t>Click to enter text</a:t>
            </a:r>
          </a:p>
        </p:txBody>
      </p:sp>
    </p:spTree>
    <p:extLst>
      <p:ext uri="{BB962C8B-B14F-4D97-AF65-F5344CB8AC3E}">
        <p14:creationId xmlns:p14="http://schemas.microsoft.com/office/powerpoint/2010/main" val="1682407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2 text - 1/2 imag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56000" y="586800"/>
            <a:ext cx="3600000" cy="732238"/>
          </a:xfrm>
        </p:spPr>
        <p:txBody>
          <a:bodyPr/>
          <a:lstStyle>
            <a:lvl1pPr>
              <a:lnSpc>
                <a:spcPct val="100000"/>
              </a:lnSpc>
              <a:defRPr sz="1950" b="0" baseline="0"/>
            </a:lvl1pPr>
          </a:lstStyle>
          <a:p>
            <a:r>
              <a:rPr lang="en-GB" dirty="0"/>
              <a:t>This is an example of 19,5 </a:t>
            </a:r>
            <a:r>
              <a:rPr lang="en-GB" dirty="0" err="1"/>
              <a:t>pt</a:t>
            </a:r>
            <a:r>
              <a:rPr lang="en-GB" dirty="0"/>
              <a:t> text with single line spacing</a:t>
            </a:r>
          </a:p>
        </p:txBody>
      </p:sp>
      <p:sp>
        <p:nvSpPr>
          <p:cNvPr id="3" name="Content Placeholder 2"/>
          <p:cNvSpPr>
            <a:spLocks noGrp="1"/>
          </p:cNvSpPr>
          <p:nvPr>
            <p:ph sz="half" idx="1" hasCustomPrompt="1"/>
          </p:nvPr>
        </p:nvSpPr>
        <p:spPr>
          <a:xfrm>
            <a:off x="755650" y="1295401"/>
            <a:ext cx="3598863" cy="2933700"/>
          </a:xfrm>
        </p:spPr>
        <p:txBody>
          <a:bodyPr/>
          <a:lstStyle>
            <a:lvl1pPr>
              <a:defRPr/>
            </a:lvl1pPr>
          </a:lstStyle>
          <a:p>
            <a:pPr lvl="0"/>
            <a:r>
              <a:rPr lang="en-GB" dirty="0"/>
              <a:t>Click to enter text</a:t>
            </a:r>
          </a:p>
          <a:p>
            <a:pPr lvl="1"/>
            <a:r>
              <a:rPr lang="en-GB" dirty="0" err="1"/>
              <a:t>Tweede</a:t>
            </a:r>
            <a:r>
              <a:rPr lang="en-GB" dirty="0"/>
              <a:t> </a:t>
            </a:r>
            <a:r>
              <a:rPr lang="en-GB" dirty="0" err="1"/>
              <a:t>niveau</a:t>
            </a:r>
            <a:endParaRPr lang="en-GB" dirty="0"/>
          </a:p>
          <a:p>
            <a:pPr lvl="2"/>
            <a:r>
              <a:rPr lang="en-GB" dirty="0" err="1"/>
              <a:t>Derde</a:t>
            </a:r>
            <a:r>
              <a:rPr lang="en-GB" dirty="0"/>
              <a:t> </a:t>
            </a:r>
            <a:r>
              <a:rPr lang="en-GB" dirty="0" err="1"/>
              <a:t>niveau</a:t>
            </a:r>
            <a:endParaRPr lang="en-GB" dirty="0"/>
          </a:p>
          <a:p>
            <a:pPr lvl="3"/>
            <a:r>
              <a:rPr lang="en-GB" dirty="0" err="1"/>
              <a:t>Vierde</a:t>
            </a:r>
            <a:r>
              <a:rPr lang="en-GB" dirty="0"/>
              <a:t> </a:t>
            </a:r>
            <a:r>
              <a:rPr lang="en-GB" dirty="0" err="1"/>
              <a:t>niveau</a:t>
            </a:r>
            <a:endParaRPr lang="en-GB" dirty="0"/>
          </a:p>
          <a:p>
            <a:pPr lvl="4"/>
            <a:r>
              <a:rPr lang="en-GB" dirty="0" err="1"/>
              <a:t>Vijfde</a:t>
            </a:r>
            <a:r>
              <a:rPr lang="en-GB" dirty="0"/>
              <a:t> </a:t>
            </a:r>
            <a:r>
              <a:rPr lang="en-GB" dirty="0" err="1"/>
              <a:t>niveau</a:t>
            </a:r>
            <a:endParaRPr lang="en-GB" dirty="0"/>
          </a:p>
        </p:txBody>
      </p:sp>
      <p:sp>
        <p:nvSpPr>
          <p:cNvPr id="5" name="Date Placeholder 4"/>
          <p:cNvSpPr>
            <a:spLocks noGrp="1"/>
          </p:cNvSpPr>
          <p:nvPr>
            <p:ph type="dt" sz="half" idx="10"/>
          </p:nvPr>
        </p:nvSpPr>
        <p:spPr>
          <a:xfrm>
            <a:off x="628650" y="4767263"/>
            <a:ext cx="2057400" cy="273844"/>
          </a:xfrm>
          <a:prstGeom prst="rect">
            <a:avLst/>
          </a:prstGeom>
        </p:spPr>
        <p:txBody>
          <a:bodyPr/>
          <a:lstStyle/>
          <a:p>
            <a:endParaRPr lang="en-GB" dirty="0"/>
          </a:p>
        </p:txBody>
      </p:sp>
      <p:sp>
        <p:nvSpPr>
          <p:cNvPr id="6" name="Footer Placeholder 5"/>
          <p:cNvSpPr>
            <a:spLocks noGrp="1"/>
          </p:cNvSpPr>
          <p:nvPr>
            <p:ph type="ftr" sz="quarter" idx="11"/>
          </p:nvPr>
        </p:nvSpPr>
        <p:spPr/>
        <p:txBody>
          <a:bodyPr/>
          <a:lstStyle/>
          <a:p>
            <a:r>
              <a:rPr lang="en-US" smtClean="0"/>
              <a:t>Structure Learning for High-Dimensional Time Series Data</a:t>
            </a:r>
            <a:endParaRPr lang="en-GB" dirty="0"/>
          </a:p>
        </p:txBody>
      </p:sp>
      <p:sp>
        <p:nvSpPr>
          <p:cNvPr id="7" name="Slide Number Placeholder 6"/>
          <p:cNvSpPr>
            <a:spLocks noGrp="1"/>
          </p:cNvSpPr>
          <p:nvPr>
            <p:ph type="sldNum" sz="quarter" idx="12"/>
          </p:nvPr>
        </p:nvSpPr>
        <p:spPr/>
        <p:txBody>
          <a:bodyPr/>
          <a:lstStyle/>
          <a:p>
            <a:fld id="{C194BDB0-F4EA-4DD6-8281-CCE2440D0CE0}" type="slidenum">
              <a:rPr lang="en-GB" smtClean="0"/>
              <a:t>‹nr.›</a:t>
            </a:fld>
            <a:endParaRPr lang="en-GB" dirty="0"/>
          </a:p>
        </p:txBody>
      </p:sp>
      <p:sp>
        <p:nvSpPr>
          <p:cNvPr id="10" name="Tijdelijke aanduiding voor afbeelding 9"/>
          <p:cNvSpPr>
            <a:spLocks noGrp="1"/>
          </p:cNvSpPr>
          <p:nvPr>
            <p:ph type="pic" sz="quarter" idx="13" hasCustomPrompt="1"/>
          </p:nvPr>
        </p:nvSpPr>
        <p:spPr>
          <a:xfrm>
            <a:off x="4714875" y="0"/>
            <a:ext cx="4429125" cy="4567238"/>
          </a:xfrm>
        </p:spPr>
        <p:txBody>
          <a:bodyPr/>
          <a:lstStyle>
            <a:lvl1pPr>
              <a:defRPr/>
            </a:lvl1pPr>
          </a:lstStyle>
          <a:p>
            <a:r>
              <a:rPr lang="en-GB" dirty="0"/>
              <a:t>Click to insert image</a:t>
            </a:r>
          </a:p>
        </p:txBody>
      </p:sp>
    </p:spTree>
    <p:extLst>
      <p:ext uri="{BB962C8B-B14F-4D97-AF65-F5344CB8AC3E}">
        <p14:creationId xmlns:p14="http://schemas.microsoft.com/office/powerpoint/2010/main" val="981543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3 text - 1/3 imag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56000" y="586800"/>
            <a:ext cx="4910138" cy="732238"/>
          </a:xfrm>
        </p:spPr>
        <p:txBody>
          <a:bodyPr/>
          <a:lstStyle>
            <a:lvl1pPr>
              <a:lnSpc>
                <a:spcPct val="100000"/>
              </a:lnSpc>
              <a:defRPr sz="1950" b="0" baseline="0"/>
            </a:lvl1pPr>
          </a:lstStyle>
          <a:p>
            <a:r>
              <a:rPr lang="en-GB" dirty="0"/>
              <a:t>This is an example of 19,5 </a:t>
            </a:r>
            <a:r>
              <a:rPr lang="en-GB" dirty="0" err="1"/>
              <a:t>pt</a:t>
            </a:r>
            <a:r>
              <a:rPr lang="en-GB" dirty="0"/>
              <a:t> text with single line spacing</a:t>
            </a:r>
          </a:p>
        </p:txBody>
      </p:sp>
      <p:sp>
        <p:nvSpPr>
          <p:cNvPr id="3" name="Content Placeholder 2"/>
          <p:cNvSpPr>
            <a:spLocks noGrp="1"/>
          </p:cNvSpPr>
          <p:nvPr>
            <p:ph sz="half" idx="1" hasCustomPrompt="1"/>
          </p:nvPr>
        </p:nvSpPr>
        <p:spPr>
          <a:xfrm>
            <a:off x="755650" y="1295401"/>
            <a:ext cx="4913313" cy="2933700"/>
          </a:xfrm>
        </p:spPr>
        <p:txBody>
          <a:bodyPr/>
          <a:lstStyle>
            <a:lvl1pPr>
              <a:defRPr/>
            </a:lvl1pPr>
          </a:lstStyle>
          <a:p>
            <a:pPr lvl="0"/>
            <a:r>
              <a:rPr lang="en-GB" dirty="0"/>
              <a:t>Click to enter text</a:t>
            </a:r>
          </a:p>
          <a:p>
            <a:pPr lvl="1"/>
            <a:r>
              <a:rPr lang="en-GB" dirty="0" err="1"/>
              <a:t>Tweede</a:t>
            </a:r>
            <a:r>
              <a:rPr lang="en-GB" dirty="0"/>
              <a:t> </a:t>
            </a:r>
            <a:r>
              <a:rPr lang="en-GB" dirty="0" err="1"/>
              <a:t>niveau</a:t>
            </a:r>
            <a:endParaRPr lang="en-GB" dirty="0"/>
          </a:p>
          <a:p>
            <a:pPr lvl="2"/>
            <a:r>
              <a:rPr lang="en-GB" dirty="0" err="1"/>
              <a:t>Derde</a:t>
            </a:r>
            <a:r>
              <a:rPr lang="en-GB" dirty="0"/>
              <a:t> </a:t>
            </a:r>
            <a:r>
              <a:rPr lang="en-GB" dirty="0" err="1"/>
              <a:t>niveau</a:t>
            </a:r>
            <a:endParaRPr lang="en-GB" dirty="0"/>
          </a:p>
          <a:p>
            <a:pPr lvl="3"/>
            <a:r>
              <a:rPr lang="en-GB" dirty="0" err="1"/>
              <a:t>Vierde</a:t>
            </a:r>
            <a:r>
              <a:rPr lang="en-GB" dirty="0"/>
              <a:t> </a:t>
            </a:r>
            <a:r>
              <a:rPr lang="en-GB" dirty="0" err="1"/>
              <a:t>niveau</a:t>
            </a:r>
            <a:endParaRPr lang="en-GB" dirty="0"/>
          </a:p>
          <a:p>
            <a:pPr lvl="4"/>
            <a:r>
              <a:rPr lang="en-GB" dirty="0" err="1"/>
              <a:t>Vijfde</a:t>
            </a:r>
            <a:r>
              <a:rPr lang="en-GB" dirty="0"/>
              <a:t> </a:t>
            </a:r>
            <a:r>
              <a:rPr lang="en-GB" dirty="0" err="1"/>
              <a:t>niveau</a:t>
            </a:r>
            <a:endParaRPr lang="en-GB" dirty="0"/>
          </a:p>
        </p:txBody>
      </p:sp>
      <p:sp>
        <p:nvSpPr>
          <p:cNvPr id="5" name="Date Placeholder 4"/>
          <p:cNvSpPr>
            <a:spLocks noGrp="1"/>
          </p:cNvSpPr>
          <p:nvPr>
            <p:ph type="dt" sz="half" idx="10"/>
          </p:nvPr>
        </p:nvSpPr>
        <p:spPr>
          <a:xfrm>
            <a:off x="628650" y="4767263"/>
            <a:ext cx="2057400" cy="273844"/>
          </a:xfrm>
          <a:prstGeom prst="rect">
            <a:avLst/>
          </a:prstGeom>
        </p:spPr>
        <p:txBody>
          <a:bodyPr/>
          <a:lstStyle/>
          <a:p>
            <a:endParaRPr lang="en-GB" dirty="0"/>
          </a:p>
        </p:txBody>
      </p:sp>
      <p:sp>
        <p:nvSpPr>
          <p:cNvPr id="6" name="Footer Placeholder 5"/>
          <p:cNvSpPr>
            <a:spLocks noGrp="1"/>
          </p:cNvSpPr>
          <p:nvPr>
            <p:ph type="ftr" sz="quarter" idx="11"/>
          </p:nvPr>
        </p:nvSpPr>
        <p:spPr/>
        <p:txBody>
          <a:bodyPr/>
          <a:lstStyle/>
          <a:p>
            <a:r>
              <a:rPr lang="en-US" smtClean="0"/>
              <a:t>Structure Learning for High-Dimensional Time Series Data</a:t>
            </a:r>
            <a:endParaRPr lang="en-GB" dirty="0"/>
          </a:p>
        </p:txBody>
      </p:sp>
      <p:sp>
        <p:nvSpPr>
          <p:cNvPr id="7" name="Slide Number Placeholder 6"/>
          <p:cNvSpPr>
            <a:spLocks noGrp="1"/>
          </p:cNvSpPr>
          <p:nvPr>
            <p:ph type="sldNum" sz="quarter" idx="12"/>
          </p:nvPr>
        </p:nvSpPr>
        <p:spPr/>
        <p:txBody>
          <a:bodyPr/>
          <a:lstStyle/>
          <a:p>
            <a:fld id="{C194BDB0-F4EA-4DD6-8281-CCE2440D0CE0}" type="slidenum">
              <a:rPr lang="en-GB" smtClean="0"/>
              <a:t>‹nr.›</a:t>
            </a:fld>
            <a:endParaRPr lang="en-GB" dirty="0"/>
          </a:p>
        </p:txBody>
      </p:sp>
      <p:sp>
        <p:nvSpPr>
          <p:cNvPr id="10" name="Tijdelijke aanduiding voor afbeelding 9"/>
          <p:cNvSpPr>
            <a:spLocks noGrp="1"/>
          </p:cNvSpPr>
          <p:nvPr>
            <p:ph type="pic" sz="quarter" idx="13" hasCustomPrompt="1"/>
          </p:nvPr>
        </p:nvSpPr>
        <p:spPr>
          <a:xfrm>
            <a:off x="6046788" y="0"/>
            <a:ext cx="3097212" cy="4567238"/>
          </a:xfrm>
        </p:spPr>
        <p:txBody>
          <a:bodyPr/>
          <a:lstStyle>
            <a:lvl1pPr>
              <a:defRPr/>
            </a:lvl1pPr>
          </a:lstStyle>
          <a:p>
            <a:r>
              <a:rPr lang="en-GB" dirty="0"/>
              <a:t>Click to insert image</a:t>
            </a:r>
          </a:p>
        </p:txBody>
      </p:sp>
    </p:spTree>
    <p:extLst>
      <p:ext uri="{BB962C8B-B14F-4D97-AF65-F5344CB8AC3E}">
        <p14:creationId xmlns:p14="http://schemas.microsoft.com/office/powerpoint/2010/main" val="32724055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Headline + image/movie 16:9">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wrap="none"/>
          <a:lstStyle/>
          <a:p>
            <a:r>
              <a:rPr lang="en-GB" dirty="0"/>
              <a:t>This is an example of a 27 </a:t>
            </a:r>
            <a:r>
              <a:rPr lang="en-GB" dirty="0" err="1"/>
              <a:t>pt</a:t>
            </a:r>
            <a:r>
              <a:rPr lang="en-GB" dirty="0"/>
              <a:t> headline</a:t>
            </a:r>
          </a:p>
        </p:txBody>
      </p:sp>
      <p:sp>
        <p:nvSpPr>
          <p:cNvPr id="4" name="Date Placeholder 3"/>
          <p:cNvSpPr>
            <a:spLocks noGrp="1"/>
          </p:cNvSpPr>
          <p:nvPr>
            <p:ph type="dt" sz="half" idx="10"/>
          </p:nvPr>
        </p:nvSpPr>
        <p:spPr>
          <a:xfrm>
            <a:off x="628650" y="4767263"/>
            <a:ext cx="2057400" cy="273844"/>
          </a:xfrm>
          <a:prstGeom prst="rect">
            <a:avLst/>
          </a:prstGeom>
        </p:spPr>
        <p:txBody>
          <a:bodyPr/>
          <a:lstStyle/>
          <a:p>
            <a:endParaRPr lang="en-GB" dirty="0"/>
          </a:p>
        </p:txBody>
      </p:sp>
      <p:sp>
        <p:nvSpPr>
          <p:cNvPr id="5" name="Footer Placeholder 4"/>
          <p:cNvSpPr>
            <a:spLocks noGrp="1"/>
          </p:cNvSpPr>
          <p:nvPr>
            <p:ph type="ftr" sz="quarter" idx="11"/>
          </p:nvPr>
        </p:nvSpPr>
        <p:spPr/>
        <p:txBody>
          <a:bodyPr/>
          <a:lstStyle/>
          <a:p>
            <a:r>
              <a:rPr lang="en-US" smtClean="0"/>
              <a:t>Structure Learning for High-Dimensional Time Series Data</a:t>
            </a:r>
            <a:endParaRPr lang="en-GB" dirty="0"/>
          </a:p>
        </p:txBody>
      </p:sp>
      <p:sp>
        <p:nvSpPr>
          <p:cNvPr id="6" name="Slide Number Placeholder 5"/>
          <p:cNvSpPr>
            <a:spLocks noGrp="1"/>
          </p:cNvSpPr>
          <p:nvPr>
            <p:ph type="sldNum" sz="quarter" idx="12"/>
          </p:nvPr>
        </p:nvSpPr>
        <p:spPr/>
        <p:txBody>
          <a:bodyPr/>
          <a:lstStyle/>
          <a:p>
            <a:fld id="{C194BDB0-F4EA-4DD6-8281-CCE2440D0CE0}" type="slidenum">
              <a:rPr lang="en-GB" smtClean="0"/>
              <a:t>‹nr.›</a:t>
            </a:fld>
            <a:endParaRPr lang="en-GB" dirty="0"/>
          </a:p>
        </p:txBody>
      </p:sp>
      <p:sp>
        <p:nvSpPr>
          <p:cNvPr id="10" name="Tijdelijke aanduiding voor inhoud 9"/>
          <p:cNvSpPr>
            <a:spLocks noGrp="1" noChangeAspect="1"/>
          </p:cNvSpPr>
          <p:nvPr>
            <p:ph sz="quarter" idx="13" hasCustomPrompt="1"/>
          </p:nvPr>
        </p:nvSpPr>
        <p:spPr>
          <a:xfrm>
            <a:off x="1889125" y="1079501"/>
            <a:ext cx="5292725" cy="2977200"/>
          </a:xfrm>
        </p:spPr>
        <p:txBody>
          <a:bodyPr/>
          <a:lstStyle>
            <a:lvl1pPr>
              <a:defRPr baseline="0"/>
            </a:lvl1pPr>
          </a:lstStyle>
          <a:p>
            <a:pPr lvl="0"/>
            <a:r>
              <a:rPr lang="en-GB" dirty="0"/>
              <a:t>Click icon to insert 16x9 image or movie</a:t>
            </a:r>
          </a:p>
        </p:txBody>
      </p:sp>
      <p:sp>
        <p:nvSpPr>
          <p:cNvPr id="12" name="Tijdelijke aanduiding voor tekst 11"/>
          <p:cNvSpPr>
            <a:spLocks noGrp="1"/>
          </p:cNvSpPr>
          <p:nvPr>
            <p:ph type="body" sz="quarter" idx="14" hasCustomPrompt="1"/>
          </p:nvPr>
        </p:nvSpPr>
        <p:spPr>
          <a:xfrm>
            <a:off x="1889125" y="4106268"/>
            <a:ext cx="5292725" cy="165100"/>
          </a:xfrm>
        </p:spPr>
        <p:txBody>
          <a:bodyPr/>
          <a:lstStyle>
            <a:lvl1pPr>
              <a:defRPr sz="1100" i="1"/>
            </a:lvl1pPr>
          </a:lstStyle>
          <a:p>
            <a:pPr lvl="0"/>
            <a:r>
              <a:rPr lang="en-GB" dirty="0"/>
              <a:t>Click to insert Caption under image or movie</a:t>
            </a:r>
          </a:p>
        </p:txBody>
      </p:sp>
    </p:spTree>
    <p:extLst>
      <p:ext uri="{BB962C8B-B14F-4D97-AF65-F5344CB8AC3E}">
        <p14:creationId xmlns:p14="http://schemas.microsoft.com/office/powerpoint/2010/main" val="1938494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 3 image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A 27pt headline on a slide with three images</a:t>
            </a:r>
            <a:endParaRPr lang="en-GB" dirty="0"/>
          </a:p>
        </p:txBody>
      </p:sp>
      <p:sp>
        <p:nvSpPr>
          <p:cNvPr id="3" name="Content Placeholder 2"/>
          <p:cNvSpPr>
            <a:spLocks noGrp="1"/>
          </p:cNvSpPr>
          <p:nvPr>
            <p:ph idx="1" hasCustomPrompt="1"/>
          </p:nvPr>
        </p:nvSpPr>
        <p:spPr>
          <a:xfrm>
            <a:off x="758824" y="1306642"/>
            <a:ext cx="2084389" cy="636458"/>
          </a:xfrm>
        </p:spPr>
        <p:txBody>
          <a:bodyPr/>
          <a:lstStyle>
            <a:lvl1pPr>
              <a:defRPr sz="1650"/>
            </a:lvl1pPr>
          </a:lstStyle>
          <a:p>
            <a:pPr lvl="0"/>
            <a:r>
              <a:rPr lang="en-GB" dirty="0"/>
              <a:t>Click to enter text</a:t>
            </a:r>
          </a:p>
        </p:txBody>
      </p:sp>
      <p:sp>
        <p:nvSpPr>
          <p:cNvPr id="4" name="Date Placeholder 3"/>
          <p:cNvSpPr>
            <a:spLocks noGrp="1"/>
          </p:cNvSpPr>
          <p:nvPr>
            <p:ph type="dt" sz="half" idx="10"/>
          </p:nvPr>
        </p:nvSpPr>
        <p:spPr>
          <a:xfrm>
            <a:off x="628650" y="4767263"/>
            <a:ext cx="2057400" cy="273844"/>
          </a:xfrm>
          <a:prstGeom prst="rect">
            <a:avLst/>
          </a:prstGeom>
        </p:spPr>
        <p:txBody>
          <a:bodyPr/>
          <a:lstStyle/>
          <a:p>
            <a:endParaRPr lang="en-GB" dirty="0"/>
          </a:p>
        </p:txBody>
      </p:sp>
      <p:sp>
        <p:nvSpPr>
          <p:cNvPr id="5" name="Footer Placeholder 4"/>
          <p:cNvSpPr>
            <a:spLocks noGrp="1"/>
          </p:cNvSpPr>
          <p:nvPr>
            <p:ph type="ftr" sz="quarter" idx="11"/>
          </p:nvPr>
        </p:nvSpPr>
        <p:spPr/>
        <p:txBody>
          <a:bodyPr/>
          <a:lstStyle/>
          <a:p>
            <a:r>
              <a:rPr lang="en-US" smtClean="0"/>
              <a:t>Structure Learning for High-Dimensional Time Series Data</a:t>
            </a:r>
            <a:endParaRPr lang="en-GB" dirty="0"/>
          </a:p>
        </p:txBody>
      </p:sp>
      <p:sp>
        <p:nvSpPr>
          <p:cNvPr id="6" name="Slide Number Placeholder 5"/>
          <p:cNvSpPr>
            <a:spLocks noGrp="1"/>
          </p:cNvSpPr>
          <p:nvPr>
            <p:ph type="sldNum" sz="quarter" idx="12"/>
          </p:nvPr>
        </p:nvSpPr>
        <p:spPr/>
        <p:txBody>
          <a:bodyPr/>
          <a:lstStyle/>
          <a:p>
            <a:fld id="{C194BDB0-F4EA-4DD6-8281-CCE2440D0CE0}" type="slidenum">
              <a:rPr lang="en-GB" smtClean="0"/>
              <a:t>‹nr.›</a:t>
            </a:fld>
            <a:endParaRPr lang="en-GB" dirty="0"/>
          </a:p>
        </p:txBody>
      </p:sp>
      <p:sp>
        <p:nvSpPr>
          <p:cNvPr id="7" name="Content Placeholder 2"/>
          <p:cNvSpPr>
            <a:spLocks noGrp="1"/>
          </p:cNvSpPr>
          <p:nvPr>
            <p:ph idx="13" hasCustomPrompt="1"/>
          </p:nvPr>
        </p:nvSpPr>
        <p:spPr>
          <a:xfrm>
            <a:off x="3490913" y="1302661"/>
            <a:ext cx="2084389" cy="636458"/>
          </a:xfrm>
        </p:spPr>
        <p:txBody>
          <a:bodyPr/>
          <a:lstStyle>
            <a:lvl1pPr>
              <a:defRPr sz="1650"/>
            </a:lvl1pPr>
          </a:lstStyle>
          <a:p>
            <a:pPr lvl="0"/>
            <a:r>
              <a:rPr lang="en-GB" dirty="0"/>
              <a:t>Click to enter text</a:t>
            </a:r>
          </a:p>
        </p:txBody>
      </p:sp>
      <p:sp>
        <p:nvSpPr>
          <p:cNvPr id="8" name="Content Placeholder 2"/>
          <p:cNvSpPr>
            <a:spLocks noGrp="1"/>
          </p:cNvSpPr>
          <p:nvPr>
            <p:ph idx="14" hasCustomPrompt="1"/>
          </p:nvPr>
        </p:nvSpPr>
        <p:spPr>
          <a:xfrm>
            <a:off x="6235414" y="1302661"/>
            <a:ext cx="2084389" cy="636458"/>
          </a:xfrm>
        </p:spPr>
        <p:txBody>
          <a:bodyPr/>
          <a:lstStyle>
            <a:lvl1pPr>
              <a:defRPr sz="1650"/>
            </a:lvl1pPr>
          </a:lstStyle>
          <a:p>
            <a:pPr lvl="0"/>
            <a:r>
              <a:rPr lang="en-GB" dirty="0"/>
              <a:t>Click to enter text</a:t>
            </a:r>
          </a:p>
        </p:txBody>
      </p:sp>
      <p:sp>
        <p:nvSpPr>
          <p:cNvPr id="10" name="Tijdelijke aanduiding voor afbeelding 9"/>
          <p:cNvSpPr>
            <a:spLocks noGrp="1"/>
          </p:cNvSpPr>
          <p:nvPr>
            <p:ph type="pic" sz="quarter" idx="15" hasCustomPrompt="1"/>
          </p:nvPr>
        </p:nvSpPr>
        <p:spPr>
          <a:xfrm>
            <a:off x="755650" y="1943101"/>
            <a:ext cx="2087563" cy="2625298"/>
          </a:xfrm>
        </p:spPr>
        <p:txBody>
          <a:bodyPr/>
          <a:lstStyle>
            <a:lvl1pPr>
              <a:defRPr baseline="0"/>
            </a:lvl1pPr>
          </a:lstStyle>
          <a:p>
            <a:r>
              <a:rPr lang="en-GB" dirty="0"/>
              <a:t>Click to insert image</a:t>
            </a:r>
          </a:p>
        </p:txBody>
      </p:sp>
      <p:sp>
        <p:nvSpPr>
          <p:cNvPr id="11" name="Tijdelijke aanduiding voor afbeelding 9"/>
          <p:cNvSpPr>
            <a:spLocks noGrp="1"/>
          </p:cNvSpPr>
          <p:nvPr>
            <p:ph type="pic" sz="quarter" idx="16" hasCustomPrompt="1"/>
          </p:nvPr>
        </p:nvSpPr>
        <p:spPr>
          <a:xfrm>
            <a:off x="3487739" y="1943101"/>
            <a:ext cx="2087563" cy="2625298"/>
          </a:xfrm>
        </p:spPr>
        <p:txBody>
          <a:bodyPr/>
          <a:lstStyle>
            <a:lvl1pPr marL="0" marR="0" indent="0" algn="l" defTabSz="685800" rtl="0" eaLnBrk="1" fontAlgn="auto" latinLnBrk="0" hangingPunct="1">
              <a:lnSpc>
                <a:spcPct val="100000"/>
              </a:lnSpc>
              <a:spcBef>
                <a:spcPts val="0"/>
              </a:spcBef>
              <a:spcAft>
                <a:spcPts val="0"/>
              </a:spcAft>
              <a:buClrTx/>
              <a:buSzTx/>
              <a:buFont typeface="Arial" panose="020B0604020202020204" pitchFamily="34" charset="0"/>
              <a:buNone/>
              <a:tabLst/>
              <a:defRPr/>
            </a:lvl1pPr>
          </a:lstStyle>
          <a:p>
            <a:pPr marL="0" marR="0" lvl="0" indent="0" algn="l" defTabSz="6858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dirty="0"/>
              <a:t>Click to insert image</a:t>
            </a:r>
          </a:p>
          <a:p>
            <a:endParaRPr lang="en-GB" dirty="0"/>
          </a:p>
        </p:txBody>
      </p:sp>
      <p:sp>
        <p:nvSpPr>
          <p:cNvPr id="12" name="Tijdelijke aanduiding voor afbeelding 9"/>
          <p:cNvSpPr>
            <a:spLocks noGrp="1"/>
          </p:cNvSpPr>
          <p:nvPr>
            <p:ph type="pic" sz="quarter" idx="17" hasCustomPrompt="1"/>
          </p:nvPr>
        </p:nvSpPr>
        <p:spPr>
          <a:xfrm>
            <a:off x="6235414" y="1943101"/>
            <a:ext cx="2087563" cy="2625298"/>
          </a:xfrm>
        </p:spPr>
        <p:txBody>
          <a:bodyPr/>
          <a:lstStyle>
            <a:lvl1pPr marL="0" marR="0" indent="0" algn="l" defTabSz="685800" rtl="0" eaLnBrk="1" fontAlgn="auto" latinLnBrk="0" hangingPunct="1">
              <a:lnSpc>
                <a:spcPct val="100000"/>
              </a:lnSpc>
              <a:spcBef>
                <a:spcPts val="0"/>
              </a:spcBef>
              <a:spcAft>
                <a:spcPts val="0"/>
              </a:spcAft>
              <a:buClrTx/>
              <a:buSzTx/>
              <a:buFont typeface="Arial" panose="020B0604020202020204" pitchFamily="34" charset="0"/>
              <a:buNone/>
              <a:tabLst/>
              <a:defRPr/>
            </a:lvl1pPr>
          </a:lstStyle>
          <a:p>
            <a:pPr marL="0" marR="0" lvl="0" indent="0" algn="l" defTabSz="6858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dirty="0"/>
              <a:t>Click to insert image</a:t>
            </a:r>
          </a:p>
          <a:p>
            <a:endParaRPr lang="en-GB" dirty="0"/>
          </a:p>
        </p:txBody>
      </p:sp>
    </p:spTree>
    <p:extLst>
      <p:ext uri="{BB962C8B-B14F-4D97-AF65-F5344CB8AC3E}">
        <p14:creationId xmlns:p14="http://schemas.microsoft.com/office/powerpoint/2010/main" val="24492013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EEE8E8"/>
        </a:solid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2" y="4568400"/>
            <a:ext cx="1114424" cy="572286"/>
          </a:xfrm>
          <a:prstGeom prst="rect">
            <a:avLst/>
          </a:prstGeom>
          <a:solidFill>
            <a:schemeClr val="bg1"/>
          </a:solidFill>
        </p:spPr>
        <p:txBody>
          <a:bodyPr vert="horz" lIns="756000" tIns="0" rIns="0" bIns="0" rtlCol="0" anchor="ctr"/>
          <a:lstStyle>
            <a:lvl1pPr algn="l">
              <a:defRPr sz="1100" b="0">
                <a:solidFill>
                  <a:schemeClr val="tx1"/>
                </a:solidFill>
              </a:defRPr>
            </a:lvl1pPr>
          </a:lstStyle>
          <a:p>
            <a:fld id="{C194BDB0-F4EA-4DD6-8281-CCE2440D0CE0}" type="slidenum">
              <a:rPr lang="en-GB" smtClean="0"/>
              <a:pPr/>
              <a:t>‹nr.›</a:t>
            </a:fld>
            <a:endParaRPr lang="en-GB" dirty="0"/>
          </a:p>
        </p:txBody>
      </p:sp>
      <p:sp>
        <p:nvSpPr>
          <p:cNvPr id="2" name="Title Placeholder 1"/>
          <p:cNvSpPr>
            <a:spLocks noGrp="1"/>
          </p:cNvSpPr>
          <p:nvPr>
            <p:ph type="title"/>
          </p:nvPr>
        </p:nvSpPr>
        <p:spPr>
          <a:xfrm>
            <a:off x="758825" y="518711"/>
            <a:ext cx="7556500" cy="539038"/>
          </a:xfrm>
          <a:prstGeom prst="rect">
            <a:avLst/>
          </a:prstGeom>
        </p:spPr>
        <p:txBody>
          <a:bodyPr vert="horz" lIns="0" tIns="0" rIns="0" bIns="0" rtlCol="0" anchor="t" anchorCtr="0">
            <a:noAutofit/>
          </a:bodyPr>
          <a:lstStyle/>
          <a:p>
            <a:r>
              <a:rPr lang="en-GB" dirty="0"/>
              <a:t>This is an example of a 27 </a:t>
            </a:r>
            <a:r>
              <a:rPr lang="en-GB" dirty="0" err="1"/>
              <a:t>pt</a:t>
            </a:r>
            <a:r>
              <a:rPr lang="en-GB" dirty="0"/>
              <a:t> headline with 27 </a:t>
            </a:r>
            <a:r>
              <a:rPr lang="en-GB" dirty="0" err="1"/>
              <a:t>pt</a:t>
            </a:r>
            <a:r>
              <a:rPr lang="en-GB" dirty="0"/>
              <a:t> line spacing</a:t>
            </a:r>
          </a:p>
        </p:txBody>
      </p:sp>
      <p:sp>
        <p:nvSpPr>
          <p:cNvPr id="3" name="Text Placeholder 2"/>
          <p:cNvSpPr>
            <a:spLocks noGrp="1"/>
          </p:cNvSpPr>
          <p:nvPr>
            <p:ph type="body" idx="1"/>
          </p:nvPr>
        </p:nvSpPr>
        <p:spPr>
          <a:xfrm>
            <a:off x="758824" y="1306642"/>
            <a:ext cx="7556501" cy="2922458"/>
          </a:xfrm>
          <a:prstGeom prst="rect">
            <a:avLst/>
          </a:prstGeom>
        </p:spPr>
        <p:txBody>
          <a:bodyPr vert="horz" lIns="0" tIns="0" rIns="0" bIns="0" rtlCol="0">
            <a:noAutofit/>
          </a:bodyPr>
          <a:lstStyle/>
          <a:p>
            <a:pPr lvl="0"/>
            <a:r>
              <a:rPr lang="en-GB" dirty="0" err="1"/>
              <a:t>Klik</a:t>
            </a:r>
            <a:r>
              <a:rPr lang="en-GB" dirty="0"/>
              <a:t> om de </a:t>
            </a:r>
            <a:r>
              <a:rPr lang="en-GB" dirty="0" err="1"/>
              <a:t>modelstijlen</a:t>
            </a:r>
            <a:r>
              <a:rPr lang="en-GB" dirty="0"/>
              <a:t> </a:t>
            </a:r>
            <a:r>
              <a:rPr lang="en-GB" dirty="0" err="1"/>
              <a:t>te</a:t>
            </a:r>
            <a:r>
              <a:rPr lang="en-GB" dirty="0"/>
              <a:t> </a:t>
            </a:r>
            <a:r>
              <a:rPr lang="en-GB" dirty="0" err="1"/>
              <a:t>bewerken</a:t>
            </a:r>
            <a:endParaRPr lang="en-GB" dirty="0"/>
          </a:p>
          <a:p>
            <a:pPr lvl="1"/>
            <a:r>
              <a:rPr lang="en-GB" dirty="0" err="1"/>
              <a:t>Tweede</a:t>
            </a:r>
            <a:r>
              <a:rPr lang="en-GB" dirty="0"/>
              <a:t> </a:t>
            </a:r>
            <a:r>
              <a:rPr lang="en-GB" dirty="0" err="1"/>
              <a:t>niveau</a:t>
            </a:r>
            <a:endParaRPr lang="en-GB" dirty="0"/>
          </a:p>
          <a:p>
            <a:pPr lvl="2"/>
            <a:r>
              <a:rPr lang="en-GB" dirty="0" err="1"/>
              <a:t>Derde</a:t>
            </a:r>
            <a:r>
              <a:rPr lang="en-GB" dirty="0"/>
              <a:t> </a:t>
            </a:r>
            <a:r>
              <a:rPr lang="en-GB" dirty="0" err="1"/>
              <a:t>niveau</a:t>
            </a:r>
            <a:endParaRPr lang="en-GB" dirty="0"/>
          </a:p>
          <a:p>
            <a:pPr lvl="3"/>
            <a:r>
              <a:rPr lang="en-GB" dirty="0" err="1"/>
              <a:t>Vierde</a:t>
            </a:r>
            <a:r>
              <a:rPr lang="en-GB" dirty="0"/>
              <a:t> </a:t>
            </a:r>
            <a:r>
              <a:rPr lang="en-GB" dirty="0" err="1"/>
              <a:t>niveau</a:t>
            </a:r>
            <a:endParaRPr lang="en-GB" dirty="0"/>
          </a:p>
          <a:p>
            <a:pPr lvl="4"/>
            <a:r>
              <a:rPr lang="en-GB" dirty="0" err="1"/>
              <a:t>Vijfde</a:t>
            </a:r>
            <a:r>
              <a:rPr lang="en-GB" dirty="0"/>
              <a:t> </a:t>
            </a:r>
            <a:r>
              <a:rPr lang="en-GB" dirty="0" err="1"/>
              <a:t>niveau</a:t>
            </a:r>
            <a:endParaRPr lang="en-GB" dirty="0"/>
          </a:p>
        </p:txBody>
      </p:sp>
      <p:sp>
        <p:nvSpPr>
          <p:cNvPr id="5" name="Footer Placeholder 4"/>
          <p:cNvSpPr>
            <a:spLocks noGrp="1"/>
          </p:cNvSpPr>
          <p:nvPr>
            <p:ph type="ftr" sz="quarter" idx="3"/>
          </p:nvPr>
        </p:nvSpPr>
        <p:spPr>
          <a:xfrm>
            <a:off x="1114426" y="4568400"/>
            <a:ext cx="7042149" cy="576000"/>
          </a:xfrm>
          <a:prstGeom prst="rect">
            <a:avLst/>
          </a:prstGeom>
          <a:solidFill>
            <a:schemeClr val="bg1"/>
          </a:solidFill>
        </p:spPr>
        <p:txBody>
          <a:bodyPr vert="horz" lIns="0" tIns="0" rIns="0" bIns="0" rtlCol="0" anchor="ctr"/>
          <a:lstStyle>
            <a:lvl1pPr algn="l">
              <a:defRPr sz="1100" b="0">
                <a:solidFill>
                  <a:schemeClr val="tx1"/>
                </a:solidFill>
              </a:defRPr>
            </a:lvl1pPr>
          </a:lstStyle>
          <a:p>
            <a:r>
              <a:rPr lang="en-US" smtClean="0"/>
              <a:t>Structure Learning for High-Dimensional Time Series Data</a:t>
            </a:r>
            <a:endParaRPr lang="en-GB" dirty="0"/>
          </a:p>
        </p:txBody>
      </p:sp>
      <p:pic>
        <p:nvPicPr>
          <p:cNvPr id="66" name="Picture 4">
            <a:extLst>
              <a:ext uri="{FF2B5EF4-FFF2-40B4-BE49-F238E27FC236}">
                <a16:creationId xmlns="" xmlns:a16="http://schemas.microsoft.com/office/drawing/2014/main" id="{93FD69BB-9D62-3A4C-8433-C5954D52BB6F}"/>
              </a:ext>
            </a:extLst>
          </p:cNvPr>
          <p:cNvPicPr>
            <a:picLocks noChangeAspect="1"/>
          </p:cNvPicPr>
          <p:nvPr userDrawn="1"/>
        </p:nvPicPr>
        <p:blipFill>
          <a:blip r:embed="rId19"/>
          <a:stretch>
            <a:fillRect/>
          </a:stretch>
        </p:blipFill>
        <p:spPr>
          <a:xfrm>
            <a:off x="8156575" y="4568825"/>
            <a:ext cx="987425" cy="574675"/>
          </a:xfrm>
          <a:prstGeom prst="rect">
            <a:avLst/>
          </a:prstGeom>
        </p:spPr>
      </p:pic>
    </p:spTree>
    <p:extLst>
      <p:ext uri="{BB962C8B-B14F-4D97-AF65-F5344CB8AC3E}">
        <p14:creationId xmlns:p14="http://schemas.microsoft.com/office/powerpoint/2010/main" val="2422791903"/>
      </p:ext>
    </p:extLst>
  </p:cSld>
  <p:clrMap bg1="lt1" tx1="dk1" bg2="lt2" tx2="dk2" accent1="accent1" accent2="accent2" accent3="accent3" accent4="accent4" accent5="accent5" accent6="accent6" hlink="hlink" folHlink="folHlink"/>
  <p:sldLayoutIdLst>
    <p:sldLayoutId id="2147483684" r:id="rId1"/>
    <p:sldLayoutId id="2147483685" r:id="rId2"/>
    <p:sldLayoutId id="2147483661" r:id="rId3"/>
    <p:sldLayoutId id="2147483662" r:id="rId4"/>
    <p:sldLayoutId id="2147483664" r:id="rId5"/>
    <p:sldLayoutId id="2147483672" r:id="rId6"/>
    <p:sldLayoutId id="2147483673" r:id="rId7"/>
    <p:sldLayoutId id="2147483674" r:id="rId8"/>
    <p:sldLayoutId id="2147483675" r:id="rId9"/>
    <p:sldLayoutId id="2147483676" r:id="rId10"/>
    <p:sldLayoutId id="2147483677" r:id="rId11"/>
    <p:sldLayoutId id="2147483678" r:id="rId12"/>
    <p:sldLayoutId id="2147483679" r:id="rId13"/>
    <p:sldLayoutId id="2147483680" r:id="rId14"/>
    <p:sldLayoutId id="2147483681" r:id="rId15"/>
    <p:sldLayoutId id="2147483682" r:id="rId16"/>
    <p:sldLayoutId id="2147483683"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685800" rtl="0" eaLnBrk="1" latinLnBrk="0" hangingPunct="1">
        <a:lnSpc>
          <a:spcPts val="2700"/>
        </a:lnSpc>
        <a:spcBef>
          <a:spcPct val="0"/>
        </a:spcBef>
        <a:buNone/>
        <a:defRPr sz="2700" b="1" kern="1200">
          <a:solidFill>
            <a:schemeClr val="tx1"/>
          </a:solidFill>
          <a:latin typeface="+mj-lt"/>
          <a:ea typeface="+mj-ea"/>
          <a:cs typeface="+mj-cs"/>
        </a:defRPr>
      </a:lvl1pPr>
    </p:titleStyle>
    <p:bodyStyle>
      <a:lvl1pPr marL="0" indent="0" algn="l" defTabSz="685800" rtl="0" eaLnBrk="1" latinLnBrk="0" hangingPunct="1">
        <a:lnSpc>
          <a:spcPct val="100000"/>
        </a:lnSpc>
        <a:spcBef>
          <a:spcPts val="0"/>
        </a:spcBef>
        <a:buFont typeface="Arial" panose="020B0604020202020204" pitchFamily="34" charset="0"/>
        <a:buNone/>
        <a:defRPr sz="1950" kern="1200">
          <a:solidFill>
            <a:schemeClr val="tx1"/>
          </a:solidFill>
          <a:latin typeface="+mn-lt"/>
          <a:ea typeface="+mn-ea"/>
          <a:cs typeface="+mn-cs"/>
        </a:defRPr>
      </a:lvl1pPr>
      <a:lvl2pPr marL="0" indent="0" algn="l" defTabSz="685800" rtl="0" eaLnBrk="1" latinLnBrk="0" hangingPunct="1">
        <a:lnSpc>
          <a:spcPct val="100000"/>
        </a:lnSpc>
        <a:spcBef>
          <a:spcPts val="0"/>
        </a:spcBef>
        <a:buFont typeface="Arial" panose="020B0604020202020204" pitchFamily="34" charset="0"/>
        <a:buNone/>
        <a:defRPr sz="1650" kern="1200">
          <a:solidFill>
            <a:schemeClr val="tx1"/>
          </a:solidFill>
          <a:latin typeface="+mn-lt"/>
          <a:ea typeface="+mn-ea"/>
          <a:cs typeface="+mn-cs"/>
        </a:defRPr>
      </a:lvl2pPr>
      <a:lvl3pPr marL="180975" indent="-180975" algn="l" defTabSz="685800" rtl="0" eaLnBrk="1" latinLnBrk="0" hangingPunct="1">
        <a:lnSpc>
          <a:spcPct val="100000"/>
        </a:lnSpc>
        <a:spcBef>
          <a:spcPts val="0"/>
        </a:spcBef>
        <a:buFont typeface="Arial" panose="020B0604020202020204" pitchFamily="34" charset="0"/>
        <a:buChar char="•"/>
        <a:defRPr sz="1650" kern="1200">
          <a:solidFill>
            <a:schemeClr val="tx1"/>
          </a:solidFill>
          <a:latin typeface="+mn-lt"/>
          <a:ea typeface="+mn-ea"/>
          <a:cs typeface="+mn-cs"/>
        </a:defRPr>
      </a:lvl3pPr>
      <a:lvl4pPr marL="360000" indent="-180975" algn="l" defTabSz="685800" rtl="0" eaLnBrk="1" latinLnBrk="0" hangingPunct="1">
        <a:lnSpc>
          <a:spcPct val="100000"/>
        </a:lnSpc>
        <a:spcBef>
          <a:spcPts val="0"/>
        </a:spcBef>
        <a:buFont typeface="Arial" panose="020B0604020202020204" pitchFamily="34" charset="0"/>
        <a:buChar char="•"/>
        <a:defRPr sz="1650" kern="1200">
          <a:solidFill>
            <a:schemeClr val="tx1"/>
          </a:solidFill>
          <a:latin typeface="+mn-lt"/>
          <a:ea typeface="+mn-ea"/>
          <a:cs typeface="+mn-cs"/>
        </a:defRPr>
      </a:lvl4pPr>
      <a:lvl5pPr marL="539750" indent="-177800" algn="l" defTabSz="685800" rtl="0" eaLnBrk="1" latinLnBrk="0" hangingPunct="1">
        <a:lnSpc>
          <a:spcPct val="100000"/>
        </a:lnSpc>
        <a:spcBef>
          <a:spcPts val="0"/>
        </a:spcBef>
        <a:buFont typeface="Arial" panose="020B0604020202020204" pitchFamily="34" charset="0"/>
        <a:buChar char="•"/>
        <a:defRPr sz="16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8" Type="http://schemas.openxmlformats.org/officeDocument/2006/relationships/image" Target="../media/image42.png"/><Relationship Id="rId13" Type="http://schemas.openxmlformats.org/officeDocument/2006/relationships/image" Target="../media/image47.png"/><Relationship Id="rId18" Type="http://schemas.openxmlformats.org/officeDocument/2006/relationships/image" Target="../media/image52.png"/><Relationship Id="rId26" Type="http://schemas.openxmlformats.org/officeDocument/2006/relationships/image" Target="../media/image60.png"/><Relationship Id="rId3" Type="http://schemas.openxmlformats.org/officeDocument/2006/relationships/image" Target="../media/image37.png"/><Relationship Id="rId21" Type="http://schemas.openxmlformats.org/officeDocument/2006/relationships/image" Target="../media/image55.png"/><Relationship Id="rId7" Type="http://schemas.openxmlformats.org/officeDocument/2006/relationships/image" Target="../media/image41.png"/><Relationship Id="rId12" Type="http://schemas.openxmlformats.org/officeDocument/2006/relationships/image" Target="../media/image46.png"/><Relationship Id="rId17" Type="http://schemas.openxmlformats.org/officeDocument/2006/relationships/image" Target="../media/image51.png"/><Relationship Id="rId25" Type="http://schemas.openxmlformats.org/officeDocument/2006/relationships/image" Target="../media/image59.png"/><Relationship Id="rId2" Type="http://schemas.openxmlformats.org/officeDocument/2006/relationships/notesSlide" Target="../notesSlides/notesSlide16.xml"/><Relationship Id="rId16" Type="http://schemas.openxmlformats.org/officeDocument/2006/relationships/image" Target="../media/image50.png"/><Relationship Id="rId20" Type="http://schemas.openxmlformats.org/officeDocument/2006/relationships/image" Target="../media/image54.png"/><Relationship Id="rId29" Type="http://schemas.openxmlformats.org/officeDocument/2006/relationships/image" Target="../media/image63.png"/><Relationship Id="rId1" Type="http://schemas.openxmlformats.org/officeDocument/2006/relationships/slideLayout" Target="../slideLayouts/slideLayout4.xml"/><Relationship Id="rId6" Type="http://schemas.openxmlformats.org/officeDocument/2006/relationships/image" Target="../media/image40.png"/><Relationship Id="rId11" Type="http://schemas.openxmlformats.org/officeDocument/2006/relationships/image" Target="../media/image45.png"/><Relationship Id="rId24" Type="http://schemas.openxmlformats.org/officeDocument/2006/relationships/image" Target="../media/image58.png"/><Relationship Id="rId5" Type="http://schemas.openxmlformats.org/officeDocument/2006/relationships/image" Target="../media/image39.png"/><Relationship Id="rId15" Type="http://schemas.openxmlformats.org/officeDocument/2006/relationships/image" Target="../media/image49.png"/><Relationship Id="rId23" Type="http://schemas.openxmlformats.org/officeDocument/2006/relationships/image" Target="../media/image57.png"/><Relationship Id="rId28" Type="http://schemas.openxmlformats.org/officeDocument/2006/relationships/image" Target="../media/image62.png"/><Relationship Id="rId10" Type="http://schemas.openxmlformats.org/officeDocument/2006/relationships/image" Target="../media/image44.png"/><Relationship Id="rId19" Type="http://schemas.openxmlformats.org/officeDocument/2006/relationships/image" Target="../media/image53.png"/><Relationship Id="rId4" Type="http://schemas.openxmlformats.org/officeDocument/2006/relationships/image" Target="../media/image38.png"/><Relationship Id="rId9" Type="http://schemas.openxmlformats.org/officeDocument/2006/relationships/image" Target="../media/image43.png"/><Relationship Id="rId14" Type="http://schemas.openxmlformats.org/officeDocument/2006/relationships/image" Target="../media/image48.png"/><Relationship Id="rId22" Type="http://schemas.openxmlformats.org/officeDocument/2006/relationships/image" Target="../media/image56.png"/><Relationship Id="rId27" Type="http://schemas.openxmlformats.org/officeDocument/2006/relationships/image" Target="../media/image61.png"/><Relationship Id="rId30" Type="http://schemas.openxmlformats.org/officeDocument/2006/relationships/image" Target="../media/image64.png"/></Relationships>
</file>

<file path=ppt/slides/_rels/slide1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1.xml"/><Relationship Id="rId1" Type="http://schemas.openxmlformats.org/officeDocument/2006/relationships/slideLayout" Target="../slideLayouts/slideLayout4.xml"/><Relationship Id="rId4" Type="http://schemas.openxmlformats.org/officeDocument/2006/relationships/image" Target="../media/image690.png"/></Relationships>
</file>

<file path=ppt/slides/_rels/slide2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4.xml"/><Relationship Id="rId1" Type="http://schemas.openxmlformats.org/officeDocument/2006/relationships/slideLayout" Target="../slideLayouts/slideLayout4.xml"/><Relationship Id="rId4" Type="http://schemas.openxmlformats.org/officeDocument/2006/relationships/image" Target="../media/image73.png"/></Relationships>
</file>

<file path=ppt/slides/_rels/slide2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4.xml"/><Relationship Id="rId5" Type="http://schemas.openxmlformats.org/officeDocument/2006/relationships/image" Target="../media/image11.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0.png"/><Relationship Id="rId7"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image" Target="../media/image180.png"/><Relationship Id="rId5" Type="http://schemas.openxmlformats.org/officeDocument/2006/relationships/image" Target="../media/image170.png"/><Relationship Id="rId10" Type="http://schemas.openxmlformats.org/officeDocument/2006/relationships/image" Target="../media/image22.png"/><Relationship Id="rId4" Type="http://schemas.openxmlformats.org/officeDocument/2006/relationships/image" Target="../media/image160.png"/><Relationship Id="rId9"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5" name="Titel 14"/>
          <p:cNvSpPr>
            <a:spLocks noGrp="1"/>
          </p:cNvSpPr>
          <p:nvPr>
            <p:ph type="ctrTitle"/>
          </p:nvPr>
        </p:nvSpPr>
        <p:spPr>
          <a:xfrm>
            <a:off x="-2" y="756049"/>
            <a:ext cx="9144001" cy="792000"/>
          </a:xfrm>
        </p:spPr>
        <p:txBody>
          <a:bodyPr rIns="1800000"/>
          <a:lstStyle/>
          <a:p>
            <a:r>
              <a:rPr lang="en-GB" dirty="0" smtClean="0"/>
              <a:t>Structure Learning in High-Dimensional Time Series Data</a:t>
            </a:r>
            <a:endParaRPr lang="en-GB" dirty="0"/>
          </a:p>
        </p:txBody>
      </p:sp>
      <p:sp>
        <p:nvSpPr>
          <p:cNvPr id="16" name="Ondertitel 15"/>
          <p:cNvSpPr>
            <a:spLocks noGrp="1"/>
          </p:cNvSpPr>
          <p:nvPr>
            <p:ph type="subTitle" idx="1"/>
          </p:nvPr>
        </p:nvSpPr>
        <p:spPr/>
        <p:txBody>
          <a:bodyPr/>
          <a:lstStyle/>
          <a:p>
            <a:r>
              <a:rPr lang="en-GB" dirty="0" smtClean="0"/>
              <a:t>Final project Presentation, 14-07-2022</a:t>
            </a:r>
            <a:endParaRPr lang="en-GB" dirty="0"/>
          </a:p>
        </p:txBody>
      </p:sp>
      <p:sp>
        <p:nvSpPr>
          <p:cNvPr id="4" name="Tijdelijke aanduiding voor tekst 3"/>
          <p:cNvSpPr>
            <a:spLocks noGrp="1"/>
          </p:cNvSpPr>
          <p:nvPr>
            <p:ph type="body" sz="quarter" idx="13"/>
          </p:nvPr>
        </p:nvSpPr>
        <p:spPr/>
        <p:txBody>
          <a:bodyPr/>
          <a:lstStyle/>
          <a:p>
            <a:r>
              <a:rPr lang="en-GB" dirty="0" smtClean="0"/>
              <a:t>Martin de Quincey</a:t>
            </a:r>
            <a:endParaRPr lang="en-GB" dirty="0"/>
          </a:p>
        </p:txBody>
      </p:sp>
      <p:sp>
        <p:nvSpPr>
          <p:cNvPr id="5" name="Tijdelijke aanduiding voor tekst 4"/>
          <p:cNvSpPr>
            <a:spLocks noGrp="1"/>
          </p:cNvSpPr>
          <p:nvPr>
            <p:ph type="body" sz="quarter" idx="14"/>
          </p:nvPr>
        </p:nvSpPr>
        <p:spPr/>
        <p:txBody>
          <a:bodyPr/>
          <a:lstStyle/>
          <a:p>
            <a:r>
              <a:rPr lang="en-GB" dirty="0" smtClean="0"/>
              <a:t>Mathematics and Computer Science</a:t>
            </a:r>
            <a:endParaRPr lang="en-GB" dirty="0"/>
          </a:p>
        </p:txBody>
      </p:sp>
    </p:spTree>
    <p:extLst>
      <p:ext uri="{BB962C8B-B14F-4D97-AF65-F5344CB8AC3E}">
        <p14:creationId xmlns:p14="http://schemas.microsoft.com/office/powerpoint/2010/main" val="29403298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dirty="0" smtClean="0"/>
              <a:t>Methodologies</a:t>
            </a:r>
            <a:endParaRPr lang="en-GB" dirty="0"/>
          </a:p>
        </p:txBody>
      </p:sp>
      <p:sp>
        <p:nvSpPr>
          <p:cNvPr id="3" name="Tijdelijke aanduiding voor inhoud 2"/>
          <p:cNvSpPr>
            <a:spLocks noGrp="1"/>
          </p:cNvSpPr>
          <p:nvPr>
            <p:ph idx="1"/>
          </p:nvPr>
        </p:nvSpPr>
        <p:spPr>
          <a:xfrm>
            <a:off x="758824" y="1306642"/>
            <a:ext cx="7556501" cy="3116068"/>
          </a:xfrm>
        </p:spPr>
        <p:txBody>
          <a:bodyPr/>
          <a:lstStyle/>
          <a:p>
            <a:pPr marL="342900" indent="-342900">
              <a:buFont typeface="Arial" panose="020B0604020202020204" pitchFamily="34" charset="0"/>
              <a:buChar char="•"/>
            </a:pPr>
            <a:r>
              <a:rPr lang="en-GB" dirty="0" smtClean="0"/>
              <a:t>Order-Based</a:t>
            </a:r>
          </a:p>
          <a:p>
            <a:pPr marL="702900" lvl="3" indent="-342900"/>
            <a:r>
              <a:rPr lang="en-GB" dirty="0" smtClean="0"/>
              <a:t>Greedy Random Walk</a:t>
            </a:r>
          </a:p>
          <a:p>
            <a:endParaRPr lang="en-GB" sz="1950" dirty="0"/>
          </a:p>
          <a:p>
            <a:pPr marL="342900" indent="-342900">
              <a:buFont typeface="Arial" panose="020B0604020202020204" pitchFamily="34" charset="0"/>
              <a:buChar char="•"/>
            </a:pPr>
            <a:r>
              <a:rPr lang="en-GB" dirty="0" smtClean="0"/>
              <a:t>Iterative</a:t>
            </a:r>
          </a:p>
          <a:p>
            <a:pPr marL="702900" lvl="3" indent="-342900"/>
            <a:r>
              <a:rPr lang="en-GB" dirty="0" smtClean="0"/>
              <a:t>Orthogonal Matching Pursuit</a:t>
            </a:r>
          </a:p>
          <a:p>
            <a:pPr marL="342900" indent="-342900">
              <a:buFont typeface="Arial" panose="020B0604020202020204" pitchFamily="34" charset="0"/>
              <a:buChar char="•"/>
            </a:pPr>
            <a:endParaRPr lang="en-GB" sz="1950" dirty="0"/>
          </a:p>
          <a:p>
            <a:pPr marL="342900" indent="-342900">
              <a:buFont typeface="Arial" panose="020B0604020202020204" pitchFamily="34" charset="0"/>
              <a:buChar char="•"/>
            </a:pPr>
            <a:r>
              <a:rPr lang="en-GB" dirty="0" smtClean="0"/>
              <a:t>Continuous </a:t>
            </a:r>
          </a:p>
          <a:p>
            <a:pPr marL="702900" lvl="3" indent="-342900"/>
            <a:r>
              <a:rPr lang="en-GB" dirty="0" smtClean="0"/>
              <a:t>NOTEARS</a:t>
            </a:r>
            <a:endParaRPr lang="en-GB" dirty="0"/>
          </a:p>
          <a:p>
            <a:pPr marL="342900" indent="-342900">
              <a:buFont typeface="Arial" panose="020B0604020202020204" pitchFamily="34" charset="0"/>
              <a:buChar char="•"/>
            </a:pPr>
            <a:endParaRPr lang="en-GB" sz="1950" dirty="0" smtClean="0"/>
          </a:p>
        </p:txBody>
      </p:sp>
      <p:sp>
        <p:nvSpPr>
          <p:cNvPr id="4" name="Tijdelijke aanduiding voor voettekst 3"/>
          <p:cNvSpPr>
            <a:spLocks noGrp="1"/>
          </p:cNvSpPr>
          <p:nvPr>
            <p:ph type="ftr" sz="quarter" idx="11"/>
          </p:nvPr>
        </p:nvSpPr>
        <p:spPr/>
        <p:txBody>
          <a:bodyPr/>
          <a:lstStyle/>
          <a:p>
            <a:r>
              <a:rPr lang="en-US" smtClean="0"/>
              <a:t>Structure Learning for High-Dimensional Time Series Data</a:t>
            </a:r>
            <a:endParaRPr lang="en-GB" dirty="0"/>
          </a:p>
        </p:txBody>
      </p:sp>
      <p:sp>
        <p:nvSpPr>
          <p:cNvPr id="5" name="Tijdelijke aanduiding voor dianummer 4"/>
          <p:cNvSpPr>
            <a:spLocks noGrp="1"/>
          </p:cNvSpPr>
          <p:nvPr>
            <p:ph type="sldNum" sz="quarter" idx="12"/>
          </p:nvPr>
        </p:nvSpPr>
        <p:spPr/>
        <p:txBody>
          <a:bodyPr/>
          <a:lstStyle/>
          <a:p>
            <a:fld id="{C194BDB0-F4EA-4DD6-8281-CCE2440D0CE0}" type="slidenum">
              <a:rPr lang="en-GB" smtClean="0"/>
              <a:pPr/>
              <a:t>10</a:t>
            </a:fld>
            <a:endParaRPr lang="en-GB" dirty="0"/>
          </a:p>
        </p:txBody>
      </p:sp>
    </p:spTree>
    <p:extLst>
      <p:ext uri="{BB962C8B-B14F-4D97-AF65-F5344CB8AC3E}">
        <p14:creationId xmlns:p14="http://schemas.microsoft.com/office/powerpoint/2010/main" val="3238416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dirty="0" smtClean="0"/>
              <a:t>1) Random Walk</a:t>
            </a:r>
            <a:endParaRPr lang="en-GB" dirty="0"/>
          </a:p>
        </p:txBody>
      </p:sp>
      <mc:AlternateContent xmlns:mc="http://schemas.openxmlformats.org/markup-compatibility/2006" xmlns:a14="http://schemas.microsoft.com/office/drawing/2010/main">
        <mc:Choice Requires="a14">
          <p:sp>
            <p:nvSpPr>
              <p:cNvPr id="3" name="Tijdelijke aanduiding voor inhoud 2"/>
              <p:cNvSpPr>
                <a:spLocks noGrp="1"/>
              </p:cNvSpPr>
              <p:nvPr>
                <p:ph idx="1"/>
              </p:nvPr>
            </p:nvSpPr>
            <p:spPr>
              <a:xfrm>
                <a:off x="758824" y="1306642"/>
                <a:ext cx="7556501" cy="3116068"/>
              </a:xfrm>
            </p:spPr>
            <p:txBody>
              <a:bodyPr/>
              <a:lstStyle/>
              <a:p>
                <a:pPr marL="342900" indent="-342900">
                  <a:buFont typeface="Arial" panose="020B0604020202020204" pitchFamily="34" charset="0"/>
                  <a:buChar char="•"/>
                </a:pPr>
                <a:r>
                  <a:rPr lang="en-GB" dirty="0">
                    <a:sym typeface="Wingdings" panose="05000000000000000000" pitchFamily="2" charset="2"/>
                  </a:rPr>
                  <a:t>New obstacle: Search the space of orderings</a:t>
                </a:r>
                <a14:m>
                  <m:oMath xmlns:m="http://schemas.openxmlformats.org/officeDocument/2006/math">
                    <m:r>
                      <a:rPr lang="nl-NL">
                        <a:latin typeface="Cambria Math" panose="02040503050406030204" pitchFamily="18" charset="0"/>
                        <a:ea typeface="Cambria Math" panose="02040503050406030204" pitchFamily="18" charset="0"/>
                        <a:sym typeface="Wingdings" panose="05000000000000000000" pitchFamily="2" charset="2"/>
                      </a:rPr>
                      <m:t> </m:t>
                    </m:r>
                    <m:r>
                      <a:rPr lang="en-GB" i="1">
                        <a:latin typeface="Cambria Math" panose="02040503050406030204" pitchFamily="18" charset="0"/>
                        <a:ea typeface="Cambria Math" panose="02040503050406030204" pitchFamily="18" charset="0"/>
                        <a:sym typeface="Wingdings" panose="05000000000000000000" pitchFamily="2" charset="2"/>
                      </a:rPr>
                      <m:t>𝒫</m:t>
                    </m:r>
                  </m:oMath>
                </a14:m>
                <a:r>
                  <a:rPr lang="en-GB" dirty="0">
                    <a:sym typeface="Wingdings" panose="05000000000000000000" pitchFamily="2" charset="2"/>
                  </a:rPr>
                  <a:t> for a suitable </a:t>
                </a:r>
                <a14:m>
                  <m:oMath xmlns:m="http://schemas.openxmlformats.org/officeDocument/2006/math">
                    <m:r>
                      <a:rPr lang="en-GB" i="1" dirty="0">
                        <a:latin typeface="Cambria Math" panose="02040503050406030204" pitchFamily="18" charset="0"/>
                        <a:sym typeface="Wingdings" panose="05000000000000000000" pitchFamily="2" charset="2"/>
                      </a:rPr>
                      <m:t>𝑃</m:t>
                    </m:r>
                  </m:oMath>
                </a14:m>
                <a:endParaRPr lang="en-GB" sz="1950" dirty="0" smtClean="0"/>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r>
                  <a:rPr lang="en-GB" sz="1950" dirty="0" smtClean="0"/>
                  <a:t>Exhaustively trying all orderings is </a:t>
                </a:r>
                <a14:m>
                  <m:oMath xmlns:m="http://schemas.openxmlformats.org/officeDocument/2006/math">
                    <m:r>
                      <a:rPr lang="en-GB" sz="1950" i="1" dirty="0" smtClean="0">
                        <a:latin typeface="Cambria Math" panose="02040503050406030204" pitchFamily="18" charset="0"/>
                        <a:ea typeface="Cambria Math" panose="02040503050406030204" pitchFamily="18" charset="0"/>
                      </a:rPr>
                      <m:t>𝒪</m:t>
                    </m:r>
                    <m:r>
                      <a:rPr lang="en-GB" sz="1950" i="1" dirty="0" smtClean="0">
                        <a:latin typeface="Cambria Math" panose="02040503050406030204" pitchFamily="18" charset="0"/>
                      </a:rPr>
                      <m:t>(</m:t>
                    </m:r>
                    <m:r>
                      <a:rPr lang="en-GB" sz="1950" i="1" dirty="0" smtClean="0">
                        <a:latin typeface="Cambria Math" panose="02040503050406030204" pitchFamily="18" charset="0"/>
                      </a:rPr>
                      <m:t>𝑝</m:t>
                    </m:r>
                    <m:r>
                      <a:rPr lang="en-GB" sz="1950" i="1" dirty="0" smtClean="0">
                        <a:latin typeface="Cambria Math" panose="02040503050406030204" pitchFamily="18" charset="0"/>
                      </a:rPr>
                      <m:t>!)</m:t>
                    </m:r>
                  </m:oMath>
                </a14:m>
                <a:endParaRPr lang="en-GB" sz="1950" dirty="0" smtClean="0"/>
              </a:p>
              <a:p>
                <a:pPr marL="342900" indent="-342900">
                  <a:buFont typeface="Arial" panose="020B0604020202020204" pitchFamily="34" charset="0"/>
                  <a:buChar char="•"/>
                </a:pPr>
                <a:endParaRPr lang="en-GB" sz="1950" dirty="0" smtClean="0"/>
              </a:p>
              <a:p>
                <a:pPr marL="342900" indent="-342900">
                  <a:buFont typeface="Arial" panose="020B0604020202020204" pitchFamily="34" charset="0"/>
                  <a:buChar char="•"/>
                </a:pPr>
                <a:r>
                  <a:rPr lang="en-GB" sz="1950" dirty="0" smtClean="0"/>
                  <a:t>Random walk on the set of orderings</a:t>
                </a:r>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r>
                  <a:rPr lang="en-GB" sz="1950" dirty="0" smtClean="0"/>
                  <a:t>Possible transitions: Swapping two variables in the ordering</a:t>
                </a:r>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r>
                  <a:rPr lang="en-GB" dirty="0"/>
                  <a:t>Iterate until time-out</a:t>
                </a:r>
              </a:p>
              <a:p>
                <a:pPr marL="342900" indent="-342900">
                  <a:buFont typeface="Arial" panose="020B0604020202020204" pitchFamily="34" charset="0"/>
                  <a:buChar char="•"/>
                </a:pPr>
                <a:endParaRPr lang="en-GB" sz="1950" dirty="0" smtClean="0"/>
              </a:p>
              <a:p>
                <a:pPr lvl="5" indent="0">
                  <a:buNone/>
                </a:pPr>
                <a:endParaRPr lang="en-GB" dirty="0" smtClean="0"/>
              </a:p>
            </p:txBody>
          </p:sp>
        </mc:Choice>
        <mc:Fallback xmlns="">
          <p:sp>
            <p:nvSpPr>
              <p:cNvPr id="3" name="Tijdelijke aanduiding voor inhoud 2"/>
              <p:cNvSpPr>
                <a:spLocks noGrp="1" noRot="1" noChangeAspect="1" noMove="1" noResize="1" noEditPoints="1" noAdjustHandles="1" noChangeArrowheads="1" noChangeShapeType="1" noTextEdit="1"/>
              </p:cNvSpPr>
              <p:nvPr>
                <p:ph idx="1"/>
              </p:nvPr>
            </p:nvSpPr>
            <p:spPr>
              <a:xfrm>
                <a:off x="758824" y="1306642"/>
                <a:ext cx="7556501" cy="3116068"/>
              </a:xfrm>
              <a:blipFill rotWithShape="0">
                <a:blip r:embed="rId3"/>
                <a:stretch>
                  <a:fillRect l="-1855" t="-2344"/>
                </a:stretch>
              </a:blipFill>
            </p:spPr>
            <p:txBody>
              <a:bodyPr/>
              <a:lstStyle/>
              <a:p>
                <a:r>
                  <a:rPr lang="nl-NL">
                    <a:noFill/>
                  </a:rPr>
                  <a:t> </a:t>
                </a:r>
              </a:p>
            </p:txBody>
          </p:sp>
        </mc:Fallback>
      </mc:AlternateContent>
      <p:sp>
        <p:nvSpPr>
          <p:cNvPr id="4" name="Tijdelijke aanduiding voor voettekst 3"/>
          <p:cNvSpPr>
            <a:spLocks noGrp="1"/>
          </p:cNvSpPr>
          <p:nvPr>
            <p:ph type="ftr" sz="quarter" idx="11"/>
          </p:nvPr>
        </p:nvSpPr>
        <p:spPr/>
        <p:txBody>
          <a:bodyPr/>
          <a:lstStyle/>
          <a:p>
            <a:r>
              <a:rPr lang="en-US" smtClean="0"/>
              <a:t>Structure Learning for High-Dimensional Time Series Data</a:t>
            </a:r>
            <a:endParaRPr lang="en-GB" dirty="0"/>
          </a:p>
        </p:txBody>
      </p:sp>
      <p:sp>
        <p:nvSpPr>
          <p:cNvPr id="5" name="Tijdelijke aanduiding voor dianummer 4"/>
          <p:cNvSpPr>
            <a:spLocks noGrp="1"/>
          </p:cNvSpPr>
          <p:nvPr>
            <p:ph type="sldNum" sz="quarter" idx="12"/>
          </p:nvPr>
        </p:nvSpPr>
        <p:spPr/>
        <p:txBody>
          <a:bodyPr/>
          <a:lstStyle/>
          <a:p>
            <a:fld id="{C194BDB0-F4EA-4DD6-8281-CCE2440D0CE0}" type="slidenum">
              <a:rPr lang="en-GB" smtClean="0"/>
              <a:pPr/>
              <a:t>11</a:t>
            </a:fld>
            <a:endParaRPr lang="en-GB" dirty="0"/>
          </a:p>
        </p:txBody>
      </p:sp>
    </p:spTree>
    <p:extLst>
      <p:ext uri="{BB962C8B-B14F-4D97-AF65-F5344CB8AC3E}">
        <p14:creationId xmlns:p14="http://schemas.microsoft.com/office/powerpoint/2010/main" val="29519955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dirty="0" smtClean="0"/>
              <a:t>1) Random Walk</a:t>
            </a:r>
            <a:endParaRPr lang="en-GB" dirty="0"/>
          </a:p>
        </p:txBody>
      </p:sp>
      <p:sp>
        <p:nvSpPr>
          <p:cNvPr id="4" name="Tijdelijke aanduiding voor voettekst 3"/>
          <p:cNvSpPr>
            <a:spLocks noGrp="1"/>
          </p:cNvSpPr>
          <p:nvPr>
            <p:ph type="ftr" sz="quarter" idx="11"/>
          </p:nvPr>
        </p:nvSpPr>
        <p:spPr/>
        <p:txBody>
          <a:bodyPr/>
          <a:lstStyle/>
          <a:p>
            <a:r>
              <a:rPr lang="en-US" smtClean="0"/>
              <a:t>Structure Learning for High-Dimensional Time Series Data</a:t>
            </a:r>
            <a:endParaRPr lang="en-GB" dirty="0"/>
          </a:p>
        </p:txBody>
      </p:sp>
      <p:sp>
        <p:nvSpPr>
          <p:cNvPr id="5" name="Tijdelijke aanduiding voor dianummer 4"/>
          <p:cNvSpPr>
            <a:spLocks noGrp="1"/>
          </p:cNvSpPr>
          <p:nvPr>
            <p:ph type="sldNum" sz="quarter" idx="12"/>
          </p:nvPr>
        </p:nvSpPr>
        <p:spPr/>
        <p:txBody>
          <a:bodyPr/>
          <a:lstStyle/>
          <a:p>
            <a:fld id="{C194BDB0-F4EA-4DD6-8281-CCE2440D0CE0}" type="slidenum">
              <a:rPr lang="en-GB" smtClean="0"/>
              <a:pPr/>
              <a:t>12</a:t>
            </a:fld>
            <a:endParaRPr lang="en-GB" dirty="0"/>
          </a:p>
        </p:txBody>
      </p:sp>
      <mc:AlternateContent xmlns:mc="http://schemas.openxmlformats.org/markup-compatibility/2006" xmlns:a14="http://schemas.microsoft.com/office/drawing/2010/main">
        <mc:Choice Requires="a14">
          <p:sp>
            <p:nvSpPr>
              <p:cNvPr id="8" name="Tekstvak 7"/>
              <p:cNvSpPr txBox="1"/>
              <p:nvPr/>
            </p:nvSpPr>
            <p:spPr>
              <a:xfrm>
                <a:off x="6347133" y="2540680"/>
                <a:ext cx="1295400" cy="42966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𝑊</m:t>
                          </m:r>
                        </m:e>
                        <m:sub>
                          <m:r>
                            <a:rPr lang="en-US" sz="2000" i="1">
                              <a:latin typeface="Cambria Math" panose="02040503050406030204" pitchFamily="18" charset="0"/>
                            </a:rPr>
                            <m:t>(3, 2, 1)</m:t>
                          </m:r>
                        </m:sub>
                      </m:sSub>
                    </m:oMath>
                  </m:oMathPara>
                </a14:m>
                <a:endParaRPr lang="nl-NL" sz="2000" dirty="0"/>
              </a:p>
            </p:txBody>
          </p:sp>
        </mc:Choice>
        <mc:Fallback xmlns="">
          <p:sp>
            <p:nvSpPr>
              <p:cNvPr id="8" name="Tekstvak 7"/>
              <p:cNvSpPr txBox="1">
                <a:spLocks noRot="1" noChangeAspect="1" noMove="1" noResize="1" noEditPoints="1" noAdjustHandles="1" noChangeArrowheads="1" noChangeShapeType="1" noTextEdit="1"/>
              </p:cNvSpPr>
              <p:nvPr/>
            </p:nvSpPr>
            <p:spPr>
              <a:xfrm>
                <a:off x="6347133" y="2540680"/>
                <a:ext cx="1295400" cy="429669"/>
              </a:xfrm>
              <a:prstGeom prst="rect">
                <a:avLst/>
              </a:prstGeom>
              <a:blipFill rotWithShape="0">
                <a:blip r:embed="rId3"/>
                <a:stretch>
                  <a:fillRect b="-11429"/>
                </a:stretch>
              </a:blipFill>
            </p:spPr>
            <p:txBody>
              <a:bodyPr/>
              <a:lstStyle/>
              <a:p>
                <a:r>
                  <a:rPr lang="nl-NL">
                    <a:noFill/>
                  </a:rPr>
                  <a:t> </a:t>
                </a:r>
              </a:p>
            </p:txBody>
          </p:sp>
        </mc:Fallback>
      </mc:AlternateContent>
      <mc:AlternateContent xmlns:mc="http://schemas.openxmlformats.org/markup-compatibility/2006" xmlns:a14="http://schemas.microsoft.com/office/drawing/2010/main">
        <mc:Choice Requires="a14">
          <p:sp>
            <p:nvSpPr>
              <p:cNvPr id="15" name="Tekstvak 14"/>
              <p:cNvSpPr txBox="1"/>
              <p:nvPr/>
            </p:nvSpPr>
            <p:spPr>
              <a:xfrm>
                <a:off x="2125980" y="2530042"/>
                <a:ext cx="1295400" cy="42966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r>
                            <a:rPr lang="en-US" sz="2000" i="1">
                              <a:latin typeface="Cambria Math" panose="02040503050406030204" pitchFamily="18" charset="0"/>
                            </a:rPr>
                            <m:t>𝑊</m:t>
                          </m:r>
                        </m:e>
                        <m:sub>
                          <m:r>
                            <a:rPr lang="en-US" sz="2000" i="1">
                              <a:latin typeface="Cambria Math" panose="02040503050406030204" pitchFamily="18" charset="0"/>
                            </a:rPr>
                            <m:t>(</m:t>
                          </m:r>
                          <m:r>
                            <a:rPr lang="en-US" sz="2000" b="0" i="1" smtClean="0">
                              <a:latin typeface="Cambria Math" panose="02040503050406030204" pitchFamily="18" charset="0"/>
                            </a:rPr>
                            <m:t>1</m:t>
                          </m:r>
                          <m:r>
                            <a:rPr lang="en-US" sz="2000" i="1">
                              <a:latin typeface="Cambria Math" panose="02040503050406030204" pitchFamily="18" charset="0"/>
                            </a:rPr>
                            <m:t>, 2, </m:t>
                          </m:r>
                          <m:r>
                            <a:rPr lang="en-US" sz="2000" b="0" i="1" smtClean="0">
                              <a:latin typeface="Cambria Math" panose="02040503050406030204" pitchFamily="18" charset="0"/>
                            </a:rPr>
                            <m:t>3</m:t>
                          </m:r>
                          <m:r>
                            <a:rPr lang="en-US" sz="2000" i="1">
                              <a:latin typeface="Cambria Math" panose="02040503050406030204" pitchFamily="18" charset="0"/>
                            </a:rPr>
                            <m:t>)</m:t>
                          </m:r>
                        </m:sub>
                      </m:sSub>
                    </m:oMath>
                  </m:oMathPara>
                </a14:m>
                <a:endParaRPr lang="nl-NL" sz="2000" dirty="0"/>
              </a:p>
            </p:txBody>
          </p:sp>
        </mc:Choice>
        <mc:Fallback xmlns="">
          <p:sp>
            <p:nvSpPr>
              <p:cNvPr id="15" name="Tekstvak 14"/>
              <p:cNvSpPr txBox="1">
                <a:spLocks noRot="1" noChangeAspect="1" noMove="1" noResize="1" noEditPoints="1" noAdjustHandles="1" noChangeArrowheads="1" noChangeShapeType="1" noTextEdit="1"/>
              </p:cNvSpPr>
              <p:nvPr/>
            </p:nvSpPr>
            <p:spPr>
              <a:xfrm>
                <a:off x="2125980" y="2530042"/>
                <a:ext cx="1295400" cy="429669"/>
              </a:xfrm>
              <a:prstGeom prst="rect">
                <a:avLst/>
              </a:prstGeom>
              <a:blipFill rotWithShape="0">
                <a:blip r:embed="rId4"/>
                <a:stretch>
                  <a:fillRect b="-11268"/>
                </a:stretch>
              </a:blipFill>
            </p:spPr>
            <p:txBody>
              <a:bodyPr/>
              <a:lstStyle/>
              <a:p>
                <a:r>
                  <a:rPr lang="nl-NL">
                    <a:noFill/>
                  </a:rPr>
                  <a:t> </a:t>
                </a:r>
              </a:p>
            </p:txBody>
          </p:sp>
        </mc:Fallback>
      </mc:AlternateContent>
      <mc:AlternateContent xmlns:mc="http://schemas.openxmlformats.org/markup-compatibility/2006" xmlns:a14="http://schemas.microsoft.com/office/drawing/2010/main">
        <mc:Choice Requires="a14">
          <p:sp>
            <p:nvSpPr>
              <p:cNvPr id="16" name="Tekstvak 15"/>
              <p:cNvSpPr txBox="1"/>
              <p:nvPr/>
            </p:nvSpPr>
            <p:spPr>
              <a:xfrm>
                <a:off x="3049496" y="3845455"/>
                <a:ext cx="1295400" cy="42966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r>
                            <a:rPr lang="en-US" sz="2000" i="1">
                              <a:latin typeface="Cambria Math" panose="02040503050406030204" pitchFamily="18" charset="0"/>
                            </a:rPr>
                            <m:t>𝑊</m:t>
                          </m:r>
                        </m:e>
                        <m:sub>
                          <m:r>
                            <a:rPr lang="en-US" sz="2000" i="1">
                              <a:latin typeface="Cambria Math" panose="02040503050406030204" pitchFamily="18" charset="0"/>
                            </a:rPr>
                            <m:t>(</m:t>
                          </m:r>
                          <m:r>
                            <a:rPr lang="en-US" sz="2000" b="0" i="1" smtClean="0">
                              <a:latin typeface="Cambria Math" panose="02040503050406030204" pitchFamily="18" charset="0"/>
                            </a:rPr>
                            <m:t>1</m:t>
                          </m:r>
                          <m:r>
                            <a:rPr lang="en-US" sz="2000" i="1">
                              <a:latin typeface="Cambria Math" panose="02040503050406030204" pitchFamily="18" charset="0"/>
                            </a:rPr>
                            <m:t>, </m:t>
                          </m:r>
                          <m:r>
                            <a:rPr lang="en-US" sz="2000" b="0" i="1" smtClean="0">
                              <a:latin typeface="Cambria Math" panose="02040503050406030204" pitchFamily="18" charset="0"/>
                            </a:rPr>
                            <m:t>3</m:t>
                          </m:r>
                          <m:r>
                            <a:rPr lang="en-US" sz="2000" i="1">
                              <a:latin typeface="Cambria Math" panose="02040503050406030204" pitchFamily="18" charset="0"/>
                            </a:rPr>
                            <m:t>, </m:t>
                          </m:r>
                          <m:r>
                            <a:rPr lang="en-US" sz="2000" b="0" i="1" smtClean="0">
                              <a:latin typeface="Cambria Math" panose="02040503050406030204" pitchFamily="18" charset="0"/>
                            </a:rPr>
                            <m:t>2</m:t>
                          </m:r>
                          <m:r>
                            <a:rPr lang="en-US" sz="2000" i="1">
                              <a:latin typeface="Cambria Math" panose="02040503050406030204" pitchFamily="18" charset="0"/>
                            </a:rPr>
                            <m:t>)</m:t>
                          </m:r>
                        </m:sub>
                      </m:sSub>
                    </m:oMath>
                  </m:oMathPara>
                </a14:m>
                <a:endParaRPr lang="nl-NL" sz="2000" dirty="0"/>
              </a:p>
            </p:txBody>
          </p:sp>
        </mc:Choice>
        <mc:Fallback xmlns="">
          <p:sp>
            <p:nvSpPr>
              <p:cNvPr id="16" name="Tekstvak 15"/>
              <p:cNvSpPr txBox="1">
                <a:spLocks noRot="1" noChangeAspect="1" noMove="1" noResize="1" noEditPoints="1" noAdjustHandles="1" noChangeArrowheads="1" noChangeShapeType="1" noTextEdit="1"/>
              </p:cNvSpPr>
              <p:nvPr/>
            </p:nvSpPr>
            <p:spPr>
              <a:xfrm>
                <a:off x="3049496" y="3845455"/>
                <a:ext cx="1295400" cy="429669"/>
              </a:xfrm>
              <a:prstGeom prst="rect">
                <a:avLst/>
              </a:prstGeom>
              <a:blipFill rotWithShape="0">
                <a:blip r:embed="rId5"/>
                <a:stretch>
                  <a:fillRect b="-11429"/>
                </a:stretch>
              </a:blipFill>
            </p:spPr>
            <p:txBody>
              <a:bodyPr/>
              <a:lstStyle/>
              <a:p>
                <a:r>
                  <a:rPr lang="nl-NL">
                    <a:noFill/>
                  </a:rPr>
                  <a:t> </a:t>
                </a:r>
              </a:p>
            </p:txBody>
          </p:sp>
        </mc:Fallback>
      </mc:AlternateContent>
      <mc:AlternateContent xmlns:mc="http://schemas.openxmlformats.org/markup-compatibility/2006" xmlns:a14="http://schemas.microsoft.com/office/drawing/2010/main">
        <mc:Choice Requires="a14">
          <p:sp>
            <p:nvSpPr>
              <p:cNvPr id="17" name="Tekstvak 16"/>
              <p:cNvSpPr txBox="1"/>
              <p:nvPr/>
            </p:nvSpPr>
            <p:spPr>
              <a:xfrm>
                <a:off x="5285653" y="3845454"/>
                <a:ext cx="1295400" cy="42966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r>
                            <a:rPr lang="en-US" sz="2000" i="1">
                              <a:latin typeface="Cambria Math" panose="02040503050406030204" pitchFamily="18" charset="0"/>
                            </a:rPr>
                            <m:t>𝑊</m:t>
                          </m:r>
                        </m:e>
                        <m:sub>
                          <m:r>
                            <a:rPr lang="en-US" sz="2000" i="1">
                              <a:latin typeface="Cambria Math" panose="02040503050406030204" pitchFamily="18" charset="0"/>
                            </a:rPr>
                            <m:t>(3, </m:t>
                          </m:r>
                          <m:r>
                            <a:rPr lang="en-US" sz="2000" b="0" i="1" smtClean="0">
                              <a:latin typeface="Cambria Math" panose="02040503050406030204" pitchFamily="18" charset="0"/>
                            </a:rPr>
                            <m:t>1</m:t>
                          </m:r>
                          <m:r>
                            <a:rPr lang="en-US" sz="2000" i="1">
                              <a:latin typeface="Cambria Math" panose="02040503050406030204" pitchFamily="18" charset="0"/>
                            </a:rPr>
                            <m:t>, </m:t>
                          </m:r>
                          <m:r>
                            <a:rPr lang="en-US" sz="2000" b="0" i="1" smtClean="0">
                              <a:latin typeface="Cambria Math" panose="02040503050406030204" pitchFamily="18" charset="0"/>
                            </a:rPr>
                            <m:t>2</m:t>
                          </m:r>
                          <m:r>
                            <a:rPr lang="en-US" sz="2000" i="1">
                              <a:latin typeface="Cambria Math" panose="02040503050406030204" pitchFamily="18" charset="0"/>
                            </a:rPr>
                            <m:t>)</m:t>
                          </m:r>
                        </m:sub>
                      </m:sSub>
                    </m:oMath>
                  </m:oMathPara>
                </a14:m>
                <a:endParaRPr lang="nl-NL" sz="2000" dirty="0"/>
              </a:p>
            </p:txBody>
          </p:sp>
        </mc:Choice>
        <mc:Fallback xmlns="">
          <p:sp>
            <p:nvSpPr>
              <p:cNvPr id="17" name="Tekstvak 16"/>
              <p:cNvSpPr txBox="1">
                <a:spLocks noRot="1" noChangeAspect="1" noMove="1" noResize="1" noEditPoints="1" noAdjustHandles="1" noChangeArrowheads="1" noChangeShapeType="1" noTextEdit="1"/>
              </p:cNvSpPr>
              <p:nvPr/>
            </p:nvSpPr>
            <p:spPr>
              <a:xfrm>
                <a:off x="5285653" y="3845454"/>
                <a:ext cx="1295400" cy="429669"/>
              </a:xfrm>
              <a:prstGeom prst="rect">
                <a:avLst/>
              </a:prstGeom>
              <a:blipFill rotWithShape="0">
                <a:blip r:embed="rId6"/>
                <a:stretch>
                  <a:fillRect b="-11429"/>
                </a:stretch>
              </a:blipFill>
            </p:spPr>
            <p:txBody>
              <a:bodyPr/>
              <a:lstStyle/>
              <a:p>
                <a:r>
                  <a:rPr lang="nl-NL">
                    <a:noFill/>
                  </a:rPr>
                  <a:t> </a:t>
                </a:r>
              </a:p>
            </p:txBody>
          </p:sp>
        </mc:Fallback>
      </mc:AlternateContent>
      <mc:AlternateContent xmlns:mc="http://schemas.openxmlformats.org/markup-compatibility/2006" xmlns:a14="http://schemas.microsoft.com/office/drawing/2010/main">
        <mc:Choice Requires="a14">
          <p:sp>
            <p:nvSpPr>
              <p:cNvPr id="18" name="Tekstvak 17"/>
              <p:cNvSpPr txBox="1"/>
              <p:nvPr/>
            </p:nvSpPr>
            <p:spPr>
              <a:xfrm>
                <a:off x="3049496" y="1152438"/>
                <a:ext cx="1295400" cy="42966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r>
                            <a:rPr lang="en-US" sz="2000" i="1">
                              <a:latin typeface="Cambria Math" panose="02040503050406030204" pitchFamily="18" charset="0"/>
                            </a:rPr>
                            <m:t>𝑊</m:t>
                          </m:r>
                        </m:e>
                        <m:sub>
                          <m:r>
                            <a:rPr lang="en-US" sz="2000" i="1">
                              <a:latin typeface="Cambria Math" panose="02040503050406030204" pitchFamily="18" charset="0"/>
                            </a:rPr>
                            <m:t>(</m:t>
                          </m:r>
                          <m:r>
                            <a:rPr lang="en-US" sz="2000" b="0" i="1" smtClean="0">
                              <a:latin typeface="Cambria Math" panose="02040503050406030204" pitchFamily="18" charset="0"/>
                            </a:rPr>
                            <m:t>2</m:t>
                          </m:r>
                          <m:r>
                            <a:rPr lang="en-US" sz="2000" i="1">
                              <a:latin typeface="Cambria Math" panose="02040503050406030204" pitchFamily="18" charset="0"/>
                            </a:rPr>
                            <m:t>, </m:t>
                          </m:r>
                          <m:r>
                            <a:rPr lang="en-US" sz="2000" b="0" i="1" smtClean="0">
                              <a:latin typeface="Cambria Math" panose="02040503050406030204" pitchFamily="18" charset="0"/>
                            </a:rPr>
                            <m:t>1</m:t>
                          </m:r>
                          <m:r>
                            <a:rPr lang="en-US" sz="2000" i="1">
                              <a:latin typeface="Cambria Math" panose="02040503050406030204" pitchFamily="18" charset="0"/>
                            </a:rPr>
                            <m:t>, </m:t>
                          </m:r>
                          <m:r>
                            <a:rPr lang="en-US" sz="2000" b="0" i="1" smtClean="0">
                              <a:latin typeface="Cambria Math" panose="02040503050406030204" pitchFamily="18" charset="0"/>
                            </a:rPr>
                            <m:t>3</m:t>
                          </m:r>
                          <m:r>
                            <a:rPr lang="en-US" sz="2000" i="1">
                              <a:latin typeface="Cambria Math" panose="02040503050406030204" pitchFamily="18" charset="0"/>
                            </a:rPr>
                            <m:t>)</m:t>
                          </m:r>
                        </m:sub>
                      </m:sSub>
                    </m:oMath>
                  </m:oMathPara>
                </a14:m>
                <a:endParaRPr lang="nl-NL" sz="2000" dirty="0"/>
              </a:p>
            </p:txBody>
          </p:sp>
        </mc:Choice>
        <mc:Fallback xmlns="">
          <p:sp>
            <p:nvSpPr>
              <p:cNvPr id="18" name="Tekstvak 17"/>
              <p:cNvSpPr txBox="1">
                <a:spLocks noRot="1" noChangeAspect="1" noMove="1" noResize="1" noEditPoints="1" noAdjustHandles="1" noChangeArrowheads="1" noChangeShapeType="1" noTextEdit="1"/>
              </p:cNvSpPr>
              <p:nvPr/>
            </p:nvSpPr>
            <p:spPr>
              <a:xfrm>
                <a:off x="3049496" y="1152438"/>
                <a:ext cx="1295400" cy="429669"/>
              </a:xfrm>
              <a:prstGeom prst="rect">
                <a:avLst/>
              </a:prstGeom>
              <a:blipFill rotWithShape="0">
                <a:blip r:embed="rId7"/>
                <a:stretch>
                  <a:fillRect b="-11268"/>
                </a:stretch>
              </a:blipFill>
            </p:spPr>
            <p:txBody>
              <a:bodyPr/>
              <a:lstStyle/>
              <a:p>
                <a:r>
                  <a:rPr lang="nl-NL">
                    <a:noFill/>
                  </a:rPr>
                  <a:t> </a:t>
                </a:r>
              </a:p>
            </p:txBody>
          </p:sp>
        </mc:Fallback>
      </mc:AlternateContent>
      <mc:AlternateContent xmlns:mc="http://schemas.openxmlformats.org/markup-compatibility/2006" xmlns:a14="http://schemas.microsoft.com/office/drawing/2010/main">
        <mc:Choice Requires="a14">
          <p:sp>
            <p:nvSpPr>
              <p:cNvPr id="19" name="Tekstvak 18"/>
              <p:cNvSpPr txBox="1"/>
              <p:nvPr/>
            </p:nvSpPr>
            <p:spPr>
              <a:xfrm>
                <a:off x="5280660" y="1165423"/>
                <a:ext cx="1295400" cy="42966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r>
                            <a:rPr lang="en-US" sz="2000" i="1">
                              <a:latin typeface="Cambria Math" panose="02040503050406030204" pitchFamily="18" charset="0"/>
                            </a:rPr>
                            <m:t>𝑊</m:t>
                          </m:r>
                        </m:e>
                        <m:sub>
                          <m:r>
                            <a:rPr lang="en-US" sz="2000" i="1">
                              <a:latin typeface="Cambria Math" panose="02040503050406030204" pitchFamily="18" charset="0"/>
                            </a:rPr>
                            <m:t>(</m:t>
                          </m:r>
                          <m:r>
                            <a:rPr lang="en-US" sz="2000" b="0" i="1" smtClean="0">
                              <a:latin typeface="Cambria Math" panose="02040503050406030204" pitchFamily="18" charset="0"/>
                            </a:rPr>
                            <m:t>2</m:t>
                          </m:r>
                          <m:r>
                            <a:rPr lang="en-US" sz="2000" i="1">
                              <a:latin typeface="Cambria Math" panose="02040503050406030204" pitchFamily="18" charset="0"/>
                            </a:rPr>
                            <m:t>, </m:t>
                          </m:r>
                          <m:r>
                            <a:rPr lang="en-US" sz="2000" b="0" i="1" smtClean="0">
                              <a:latin typeface="Cambria Math" panose="02040503050406030204" pitchFamily="18" charset="0"/>
                            </a:rPr>
                            <m:t>3</m:t>
                          </m:r>
                          <m:r>
                            <a:rPr lang="en-US" sz="2000" i="1">
                              <a:latin typeface="Cambria Math" panose="02040503050406030204" pitchFamily="18" charset="0"/>
                            </a:rPr>
                            <m:t>, </m:t>
                          </m:r>
                          <m:r>
                            <a:rPr lang="en-US" sz="2000" b="0" i="1" smtClean="0">
                              <a:latin typeface="Cambria Math" panose="02040503050406030204" pitchFamily="18" charset="0"/>
                            </a:rPr>
                            <m:t>1</m:t>
                          </m:r>
                          <m:r>
                            <a:rPr lang="en-US" sz="2000" i="1">
                              <a:latin typeface="Cambria Math" panose="02040503050406030204" pitchFamily="18" charset="0"/>
                            </a:rPr>
                            <m:t>)</m:t>
                          </m:r>
                        </m:sub>
                      </m:sSub>
                    </m:oMath>
                  </m:oMathPara>
                </a14:m>
                <a:endParaRPr lang="nl-NL" sz="2000" dirty="0"/>
              </a:p>
            </p:txBody>
          </p:sp>
        </mc:Choice>
        <mc:Fallback xmlns="">
          <p:sp>
            <p:nvSpPr>
              <p:cNvPr id="19" name="Tekstvak 18"/>
              <p:cNvSpPr txBox="1">
                <a:spLocks noRot="1" noChangeAspect="1" noMove="1" noResize="1" noEditPoints="1" noAdjustHandles="1" noChangeArrowheads="1" noChangeShapeType="1" noTextEdit="1"/>
              </p:cNvSpPr>
              <p:nvPr/>
            </p:nvSpPr>
            <p:spPr>
              <a:xfrm>
                <a:off x="5280660" y="1165423"/>
                <a:ext cx="1295400" cy="429669"/>
              </a:xfrm>
              <a:prstGeom prst="rect">
                <a:avLst/>
              </a:prstGeom>
              <a:blipFill rotWithShape="0">
                <a:blip r:embed="rId8"/>
                <a:stretch>
                  <a:fillRect b="-11268"/>
                </a:stretch>
              </a:blipFill>
            </p:spPr>
            <p:txBody>
              <a:bodyPr/>
              <a:lstStyle/>
              <a:p>
                <a:r>
                  <a:rPr lang="nl-NL">
                    <a:noFill/>
                  </a:rPr>
                  <a:t> </a:t>
                </a:r>
              </a:p>
            </p:txBody>
          </p:sp>
        </mc:Fallback>
      </mc:AlternateContent>
      <p:sp>
        <p:nvSpPr>
          <p:cNvPr id="38" name="PIJL-LINKS en -RECHTS 37"/>
          <p:cNvSpPr/>
          <p:nvPr/>
        </p:nvSpPr>
        <p:spPr>
          <a:xfrm rot="18900000">
            <a:off x="2513603" y="1919810"/>
            <a:ext cx="1136594" cy="273600"/>
          </a:xfrm>
          <a:prstGeom prst="leftRightArrow">
            <a:avLst>
              <a:gd name="adj1" fmla="val 35558"/>
              <a:gd name="adj2" fmla="val 67327"/>
            </a:avLst>
          </a:prstGeom>
          <a:solidFill>
            <a:schemeClr val="accent2"/>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nl-NL"/>
          </a:p>
        </p:txBody>
      </p:sp>
      <p:sp>
        <p:nvSpPr>
          <p:cNvPr id="53" name="PIJL-LINKS en -RECHTS 52"/>
          <p:cNvSpPr/>
          <p:nvPr/>
        </p:nvSpPr>
        <p:spPr>
          <a:xfrm>
            <a:off x="4230725" y="1250481"/>
            <a:ext cx="1136594" cy="273600"/>
          </a:xfrm>
          <a:prstGeom prst="leftRightArrow">
            <a:avLst>
              <a:gd name="adj1" fmla="val 35558"/>
              <a:gd name="adj2" fmla="val 67327"/>
            </a:avLst>
          </a:prstGeom>
          <a:solidFill>
            <a:schemeClr val="accent2"/>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nl-NL"/>
          </a:p>
        </p:txBody>
      </p:sp>
      <p:sp>
        <p:nvSpPr>
          <p:cNvPr id="54" name="PIJL-LINKS en -RECHTS 53"/>
          <p:cNvSpPr/>
          <p:nvPr/>
        </p:nvSpPr>
        <p:spPr>
          <a:xfrm>
            <a:off x="4220565" y="3883891"/>
            <a:ext cx="1136594" cy="273600"/>
          </a:xfrm>
          <a:prstGeom prst="leftRightArrow">
            <a:avLst>
              <a:gd name="adj1" fmla="val 35558"/>
              <a:gd name="adj2" fmla="val 67327"/>
            </a:avLst>
          </a:prstGeom>
          <a:solidFill>
            <a:schemeClr val="accent2"/>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nl-NL"/>
          </a:p>
        </p:txBody>
      </p:sp>
      <p:sp>
        <p:nvSpPr>
          <p:cNvPr id="55" name="PIJL-LINKS en -RECHTS 54"/>
          <p:cNvSpPr/>
          <p:nvPr/>
        </p:nvSpPr>
        <p:spPr>
          <a:xfrm rot="2700000">
            <a:off x="2396652" y="3286981"/>
            <a:ext cx="1136594" cy="273600"/>
          </a:xfrm>
          <a:prstGeom prst="leftRightArrow">
            <a:avLst>
              <a:gd name="adj1" fmla="val 35558"/>
              <a:gd name="adj2" fmla="val 67327"/>
            </a:avLst>
          </a:prstGeom>
          <a:solidFill>
            <a:schemeClr val="accent2"/>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nl-NL"/>
          </a:p>
        </p:txBody>
      </p:sp>
      <p:sp>
        <p:nvSpPr>
          <p:cNvPr id="56" name="PIJL-LINKS en -RECHTS 55"/>
          <p:cNvSpPr/>
          <p:nvPr/>
        </p:nvSpPr>
        <p:spPr>
          <a:xfrm rot="8100000">
            <a:off x="5913222" y="3332129"/>
            <a:ext cx="1136594" cy="273600"/>
          </a:xfrm>
          <a:prstGeom prst="leftRightArrow">
            <a:avLst>
              <a:gd name="adj1" fmla="val 35558"/>
              <a:gd name="adj2" fmla="val 67327"/>
            </a:avLst>
          </a:prstGeom>
          <a:solidFill>
            <a:schemeClr val="accent2"/>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nl-NL"/>
          </a:p>
        </p:txBody>
      </p:sp>
      <p:sp>
        <p:nvSpPr>
          <p:cNvPr id="57" name="PIJL-LINKS en -RECHTS 56"/>
          <p:cNvSpPr/>
          <p:nvPr/>
        </p:nvSpPr>
        <p:spPr>
          <a:xfrm rot="13500000">
            <a:off x="5858643" y="1939505"/>
            <a:ext cx="1136594" cy="273600"/>
          </a:xfrm>
          <a:prstGeom prst="leftRightArrow">
            <a:avLst>
              <a:gd name="adj1" fmla="val 35558"/>
              <a:gd name="adj2" fmla="val 67327"/>
            </a:avLst>
          </a:prstGeom>
          <a:solidFill>
            <a:schemeClr val="accent2"/>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nl-NL"/>
          </a:p>
        </p:txBody>
      </p:sp>
      <p:sp>
        <p:nvSpPr>
          <p:cNvPr id="58" name="PIJL-LINKS en -RECHTS 57"/>
          <p:cNvSpPr/>
          <p:nvPr/>
        </p:nvSpPr>
        <p:spPr>
          <a:xfrm rot="10800000">
            <a:off x="3520561" y="2651601"/>
            <a:ext cx="2713942" cy="273600"/>
          </a:xfrm>
          <a:prstGeom prst="leftRightArrow">
            <a:avLst>
              <a:gd name="adj1" fmla="val 35558"/>
              <a:gd name="adj2" fmla="val 67327"/>
            </a:avLst>
          </a:prstGeom>
          <a:solidFill>
            <a:schemeClr val="accent2"/>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nl-NL"/>
          </a:p>
        </p:txBody>
      </p:sp>
      <p:sp>
        <p:nvSpPr>
          <p:cNvPr id="59" name="PIJL-LINKS en -RECHTS 58"/>
          <p:cNvSpPr/>
          <p:nvPr/>
        </p:nvSpPr>
        <p:spPr>
          <a:xfrm rot="13500000">
            <a:off x="3425244" y="2606249"/>
            <a:ext cx="2713942" cy="273600"/>
          </a:xfrm>
          <a:prstGeom prst="leftRightArrow">
            <a:avLst>
              <a:gd name="adj1" fmla="val 35558"/>
              <a:gd name="adj2" fmla="val 67327"/>
            </a:avLst>
          </a:prstGeom>
          <a:solidFill>
            <a:schemeClr val="accent2"/>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nl-NL"/>
          </a:p>
        </p:txBody>
      </p:sp>
      <p:sp>
        <p:nvSpPr>
          <p:cNvPr id="60" name="PIJL-LINKS en -RECHTS 59"/>
          <p:cNvSpPr/>
          <p:nvPr/>
        </p:nvSpPr>
        <p:spPr>
          <a:xfrm rot="18900000">
            <a:off x="3336618" y="2694006"/>
            <a:ext cx="2713942" cy="273600"/>
          </a:xfrm>
          <a:prstGeom prst="leftRightArrow">
            <a:avLst>
              <a:gd name="adj1" fmla="val 35558"/>
              <a:gd name="adj2" fmla="val 67327"/>
            </a:avLst>
          </a:prstGeom>
          <a:solidFill>
            <a:schemeClr val="accent2"/>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2702632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5"/>
                                        </p:tgtEl>
                                        <p:attrNameLst>
                                          <p:attrName>style.visibility</p:attrName>
                                        </p:attrNameLst>
                                      </p:cBhvr>
                                      <p:to>
                                        <p:strVal val="visible"/>
                                      </p:to>
                                    </p:set>
                                    <p:animEffect transition="in" filter="fade">
                                      <p:cBhvr>
                                        <p:cTn id="10" dur="500"/>
                                        <p:tgtEl>
                                          <p:spTgt spid="5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8"/>
                                        </p:tgtEl>
                                        <p:attrNameLst>
                                          <p:attrName>style.visibility</p:attrName>
                                        </p:attrNameLst>
                                      </p:cBhvr>
                                      <p:to>
                                        <p:strVal val="visible"/>
                                      </p:to>
                                    </p:set>
                                    <p:animEffect transition="in" filter="fade">
                                      <p:cBhvr>
                                        <p:cTn id="15" dur="500"/>
                                        <p:tgtEl>
                                          <p:spTgt spid="5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53"/>
                                        </p:tgtEl>
                                        <p:attrNameLst>
                                          <p:attrName>style.visibility</p:attrName>
                                        </p:attrNameLst>
                                      </p:cBhvr>
                                      <p:to>
                                        <p:strVal val="visible"/>
                                      </p:to>
                                    </p:set>
                                    <p:animEffect transition="in" filter="fade">
                                      <p:cBhvr>
                                        <p:cTn id="20" dur="500"/>
                                        <p:tgtEl>
                                          <p:spTgt spid="53"/>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59"/>
                                        </p:tgtEl>
                                        <p:attrNameLst>
                                          <p:attrName>style.visibility</p:attrName>
                                        </p:attrNameLst>
                                      </p:cBhvr>
                                      <p:to>
                                        <p:strVal val="visible"/>
                                      </p:to>
                                    </p:set>
                                    <p:animEffect transition="in" filter="fade">
                                      <p:cBhvr>
                                        <p:cTn id="25" dur="500"/>
                                        <p:tgtEl>
                                          <p:spTgt spid="59"/>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54"/>
                                        </p:tgtEl>
                                        <p:attrNameLst>
                                          <p:attrName>style.visibility</p:attrName>
                                        </p:attrNameLst>
                                      </p:cBhvr>
                                      <p:to>
                                        <p:strVal val="visible"/>
                                      </p:to>
                                    </p:set>
                                    <p:animEffect transition="in" filter="fade">
                                      <p:cBhvr>
                                        <p:cTn id="30" dur="500"/>
                                        <p:tgtEl>
                                          <p:spTgt spid="54"/>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56"/>
                                        </p:tgtEl>
                                        <p:attrNameLst>
                                          <p:attrName>style.visibility</p:attrName>
                                        </p:attrNameLst>
                                      </p:cBhvr>
                                      <p:to>
                                        <p:strVal val="visible"/>
                                      </p:to>
                                    </p:set>
                                    <p:animEffect transition="in" filter="fade">
                                      <p:cBhvr>
                                        <p:cTn id="33" dur="500"/>
                                        <p:tgtEl>
                                          <p:spTgt spid="56"/>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57"/>
                                        </p:tgtEl>
                                        <p:attrNameLst>
                                          <p:attrName>style.visibility</p:attrName>
                                        </p:attrNameLst>
                                      </p:cBhvr>
                                      <p:to>
                                        <p:strVal val="visible"/>
                                      </p:to>
                                    </p:set>
                                    <p:animEffect transition="in" filter="fade">
                                      <p:cBhvr>
                                        <p:cTn id="36" dur="500"/>
                                        <p:tgtEl>
                                          <p:spTgt spid="57"/>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60"/>
                                        </p:tgtEl>
                                        <p:attrNameLst>
                                          <p:attrName>style.visibility</p:attrName>
                                        </p:attrNameLst>
                                      </p:cBhvr>
                                      <p:to>
                                        <p:strVal val="visible"/>
                                      </p:to>
                                    </p:set>
                                    <p:animEffect transition="in" filter="fade">
                                      <p:cBhvr>
                                        <p:cTn id="39"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53" grpId="0" animBg="1"/>
      <p:bldP spid="54" grpId="0" animBg="1"/>
      <p:bldP spid="55" grpId="0" animBg="1"/>
      <p:bldP spid="56" grpId="0" animBg="1"/>
      <p:bldP spid="57" grpId="0" animBg="1"/>
      <p:bldP spid="58" grpId="0" animBg="1"/>
      <p:bldP spid="59" grpId="0" animBg="1"/>
      <p:bldP spid="60"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dirty="0" smtClean="0"/>
              <a:t>1) Greedy Random Walk</a:t>
            </a:r>
            <a:endParaRPr lang="en-GB" dirty="0"/>
          </a:p>
        </p:txBody>
      </p:sp>
      <p:sp>
        <p:nvSpPr>
          <p:cNvPr id="3" name="Tijdelijke aanduiding voor inhoud 2"/>
          <p:cNvSpPr>
            <a:spLocks noGrp="1"/>
          </p:cNvSpPr>
          <p:nvPr>
            <p:ph idx="1"/>
          </p:nvPr>
        </p:nvSpPr>
        <p:spPr>
          <a:xfrm>
            <a:off x="758824" y="1306642"/>
            <a:ext cx="7556501" cy="3116068"/>
          </a:xfrm>
        </p:spPr>
        <p:txBody>
          <a:bodyPr/>
          <a:lstStyle/>
          <a:p>
            <a:pPr marL="342900" indent="-342900">
              <a:buFont typeface="Arial" panose="020B0604020202020204" pitchFamily="34" charset="0"/>
              <a:buChar char="•"/>
            </a:pPr>
            <a:r>
              <a:rPr lang="en-GB" sz="1950" dirty="0" smtClean="0"/>
              <a:t>Unguided random walk does not get closer to better structures</a:t>
            </a:r>
          </a:p>
          <a:p>
            <a:pPr marL="342900" indent="-342900">
              <a:buFont typeface="Arial" panose="020B0604020202020204" pitchFamily="34" charset="0"/>
              <a:buChar char="•"/>
            </a:pPr>
            <a:endParaRPr lang="en-GB" sz="1800" dirty="0" smtClean="0"/>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r>
              <a:rPr lang="en-GB" sz="1950" dirty="0" smtClean="0"/>
              <a:t>Randomly swap the order of two variables</a:t>
            </a:r>
          </a:p>
          <a:p>
            <a:pPr marL="342900" indent="-342900">
              <a:buFont typeface="Arial" panose="020B0604020202020204" pitchFamily="34" charset="0"/>
              <a:buChar char="•"/>
            </a:pPr>
            <a:endParaRPr lang="en-GB" sz="1800" dirty="0" smtClean="0"/>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r>
              <a:rPr lang="en-GB" sz="1950" dirty="0" smtClean="0"/>
              <a:t>Transition to this new ordering if it achieves a </a:t>
            </a:r>
            <a:r>
              <a:rPr lang="en-GB" sz="1950" dirty="0" smtClean="0"/>
              <a:t>lower training MSE</a:t>
            </a:r>
            <a:endParaRPr lang="en-GB" sz="1950" dirty="0" smtClean="0"/>
          </a:p>
          <a:p>
            <a:pPr marL="342900" indent="-342900">
              <a:buFont typeface="Arial" panose="020B0604020202020204" pitchFamily="34" charset="0"/>
              <a:buChar char="•"/>
            </a:pPr>
            <a:endParaRPr lang="en-GB" dirty="0"/>
          </a:p>
        </p:txBody>
      </p:sp>
      <p:sp>
        <p:nvSpPr>
          <p:cNvPr id="4" name="Tijdelijke aanduiding voor voettekst 3"/>
          <p:cNvSpPr>
            <a:spLocks noGrp="1"/>
          </p:cNvSpPr>
          <p:nvPr>
            <p:ph type="ftr" sz="quarter" idx="11"/>
          </p:nvPr>
        </p:nvSpPr>
        <p:spPr/>
        <p:txBody>
          <a:bodyPr/>
          <a:lstStyle/>
          <a:p>
            <a:r>
              <a:rPr lang="en-US" smtClean="0"/>
              <a:t>Structure Learning for High-Dimensional Time Series Data</a:t>
            </a:r>
            <a:endParaRPr lang="en-GB" dirty="0"/>
          </a:p>
        </p:txBody>
      </p:sp>
      <p:sp>
        <p:nvSpPr>
          <p:cNvPr id="5" name="Tijdelijke aanduiding voor dianummer 4"/>
          <p:cNvSpPr>
            <a:spLocks noGrp="1"/>
          </p:cNvSpPr>
          <p:nvPr>
            <p:ph type="sldNum" sz="quarter" idx="12"/>
          </p:nvPr>
        </p:nvSpPr>
        <p:spPr/>
        <p:txBody>
          <a:bodyPr/>
          <a:lstStyle/>
          <a:p>
            <a:fld id="{C194BDB0-F4EA-4DD6-8281-CCE2440D0CE0}" type="slidenum">
              <a:rPr lang="en-GB" smtClean="0"/>
              <a:pPr/>
              <a:t>13</a:t>
            </a:fld>
            <a:endParaRPr lang="en-GB" dirty="0"/>
          </a:p>
        </p:txBody>
      </p:sp>
    </p:spTree>
    <p:extLst>
      <p:ext uri="{BB962C8B-B14F-4D97-AF65-F5344CB8AC3E}">
        <p14:creationId xmlns:p14="http://schemas.microsoft.com/office/powerpoint/2010/main" val="2709566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dirty="0" smtClean="0"/>
              <a:t>1) Greedy Random Walk</a:t>
            </a:r>
            <a:endParaRPr lang="en-GB" dirty="0"/>
          </a:p>
        </p:txBody>
      </p:sp>
      <p:sp>
        <p:nvSpPr>
          <p:cNvPr id="4" name="Tijdelijke aanduiding voor voettekst 3"/>
          <p:cNvSpPr>
            <a:spLocks noGrp="1"/>
          </p:cNvSpPr>
          <p:nvPr>
            <p:ph type="ftr" sz="quarter" idx="11"/>
          </p:nvPr>
        </p:nvSpPr>
        <p:spPr/>
        <p:txBody>
          <a:bodyPr/>
          <a:lstStyle/>
          <a:p>
            <a:r>
              <a:rPr lang="en-US" smtClean="0"/>
              <a:t>Structure Learning for High-Dimensional Time Series Data</a:t>
            </a:r>
            <a:endParaRPr lang="en-GB" dirty="0"/>
          </a:p>
        </p:txBody>
      </p:sp>
      <p:sp>
        <p:nvSpPr>
          <p:cNvPr id="5" name="Tijdelijke aanduiding voor dianummer 4"/>
          <p:cNvSpPr>
            <a:spLocks noGrp="1"/>
          </p:cNvSpPr>
          <p:nvPr>
            <p:ph type="sldNum" sz="quarter" idx="12"/>
          </p:nvPr>
        </p:nvSpPr>
        <p:spPr/>
        <p:txBody>
          <a:bodyPr/>
          <a:lstStyle/>
          <a:p>
            <a:fld id="{C194BDB0-F4EA-4DD6-8281-CCE2440D0CE0}" type="slidenum">
              <a:rPr lang="en-GB" smtClean="0"/>
              <a:pPr/>
              <a:t>14</a:t>
            </a:fld>
            <a:endParaRPr lang="en-GB" dirty="0"/>
          </a:p>
        </p:txBody>
      </p:sp>
      <mc:AlternateContent xmlns:mc="http://schemas.openxmlformats.org/markup-compatibility/2006" xmlns:a14="http://schemas.microsoft.com/office/drawing/2010/main">
        <mc:Choice Requires="a14">
          <p:sp>
            <p:nvSpPr>
              <p:cNvPr id="8" name="Tekstvak 7"/>
              <p:cNvSpPr txBox="1"/>
              <p:nvPr/>
            </p:nvSpPr>
            <p:spPr>
              <a:xfrm>
                <a:off x="6439716" y="2540139"/>
                <a:ext cx="1727019" cy="42966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r>
                            <a:rPr lang="en-US" sz="2000" i="1">
                              <a:latin typeface="Cambria Math" panose="02040503050406030204" pitchFamily="18" charset="0"/>
                            </a:rPr>
                            <m:t>𝑊</m:t>
                          </m:r>
                        </m:e>
                        <m:sub>
                          <m:r>
                            <a:rPr lang="en-US" sz="2000" i="1">
                              <a:latin typeface="Cambria Math" panose="02040503050406030204" pitchFamily="18" charset="0"/>
                            </a:rPr>
                            <m:t>(3, 2, 1)</m:t>
                          </m:r>
                        </m:sub>
                      </m:sSub>
                      <m:r>
                        <a:rPr lang="nl-NL" sz="2000" b="0" i="1" smtClean="0">
                          <a:latin typeface="Cambria Math" panose="02040503050406030204" pitchFamily="18" charset="0"/>
                        </a:rPr>
                        <m:t> | 9.25</m:t>
                      </m:r>
                    </m:oMath>
                  </m:oMathPara>
                </a14:m>
                <a:endParaRPr lang="nl-NL" sz="2000" dirty="0"/>
              </a:p>
            </p:txBody>
          </p:sp>
        </mc:Choice>
        <mc:Fallback xmlns="">
          <p:sp>
            <p:nvSpPr>
              <p:cNvPr id="8" name="Tekstvak 7"/>
              <p:cNvSpPr txBox="1">
                <a:spLocks noRot="1" noChangeAspect="1" noMove="1" noResize="1" noEditPoints="1" noAdjustHandles="1" noChangeArrowheads="1" noChangeShapeType="1" noTextEdit="1"/>
              </p:cNvSpPr>
              <p:nvPr/>
            </p:nvSpPr>
            <p:spPr>
              <a:xfrm>
                <a:off x="6439716" y="2540139"/>
                <a:ext cx="1727019" cy="429669"/>
              </a:xfrm>
              <a:prstGeom prst="rect">
                <a:avLst/>
              </a:prstGeom>
              <a:blipFill rotWithShape="0">
                <a:blip r:embed="rId3"/>
                <a:stretch>
                  <a:fillRect b="-11429"/>
                </a:stretch>
              </a:blipFill>
            </p:spPr>
            <p:txBody>
              <a:bodyPr/>
              <a:lstStyle/>
              <a:p>
                <a:r>
                  <a:rPr lang="nl-NL">
                    <a:noFill/>
                  </a:rPr>
                  <a:t> </a:t>
                </a:r>
              </a:p>
            </p:txBody>
          </p:sp>
        </mc:Fallback>
      </mc:AlternateContent>
      <mc:AlternateContent xmlns:mc="http://schemas.openxmlformats.org/markup-compatibility/2006" xmlns:a14="http://schemas.microsoft.com/office/drawing/2010/main">
        <mc:Choice Requires="a14">
          <p:sp>
            <p:nvSpPr>
              <p:cNvPr id="15" name="Tekstvak 14"/>
              <p:cNvSpPr txBox="1"/>
              <p:nvPr/>
            </p:nvSpPr>
            <p:spPr>
              <a:xfrm>
                <a:off x="1392893" y="2539179"/>
                <a:ext cx="1806383" cy="7374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𝑊</m:t>
                          </m:r>
                        </m:e>
                        <m:sub>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1</m:t>
                          </m:r>
                          <m:r>
                            <a:rPr lang="en-US" sz="2000" i="1">
                              <a:latin typeface="Cambria Math" panose="02040503050406030204" pitchFamily="18" charset="0"/>
                              <a:ea typeface="Cambria Math" panose="02040503050406030204" pitchFamily="18" charset="0"/>
                            </a:rPr>
                            <m:t>, 2, </m:t>
                          </m:r>
                          <m:r>
                            <a:rPr lang="en-US" sz="2000" b="0" i="1" smtClean="0">
                              <a:latin typeface="Cambria Math" panose="02040503050406030204" pitchFamily="18" charset="0"/>
                              <a:ea typeface="Cambria Math" panose="02040503050406030204" pitchFamily="18" charset="0"/>
                            </a:rPr>
                            <m:t>3</m:t>
                          </m:r>
                          <m:r>
                            <a:rPr lang="en-US" sz="2000" i="1">
                              <a:latin typeface="Cambria Math" panose="02040503050406030204" pitchFamily="18" charset="0"/>
                              <a:ea typeface="Cambria Math" panose="02040503050406030204" pitchFamily="18" charset="0"/>
                            </a:rPr>
                            <m:t>)</m:t>
                          </m:r>
                        </m:sub>
                      </m:sSub>
                      <m:r>
                        <m:rPr>
                          <m:nor/>
                        </m:rPr>
                        <a:rPr lang="nl-NL" sz="2000" dirty="0">
                          <a:latin typeface="Cambria Math" panose="02040503050406030204" pitchFamily="18" charset="0"/>
                          <a:ea typeface="Cambria Math" panose="02040503050406030204" pitchFamily="18" charset="0"/>
                        </a:rPr>
                        <m:t>| </m:t>
                      </m:r>
                      <m:r>
                        <m:rPr>
                          <m:nor/>
                        </m:rPr>
                        <a:rPr lang="nl-NL" sz="2000" b="0" i="0" dirty="0" smtClean="0">
                          <a:latin typeface="Cambria Math" panose="02040503050406030204" pitchFamily="18" charset="0"/>
                          <a:ea typeface="Cambria Math" panose="02040503050406030204" pitchFamily="18" charset="0"/>
                        </a:rPr>
                        <m:t>5</m:t>
                      </m:r>
                      <m:r>
                        <m:rPr>
                          <m:nor/>
                        </m:rPr>
                        <a:rPr lang="nl-NL" sz="2000" dirty="0" smtClean="0">
                          <a:latin typeface="Cambria Math" panose="02040503050406030204" pitchFamily="18" charset="0"/>
                          <a:ea typeface="Cambria Math" panose="02040503050406030204" pitchFamily="18" charset="0"/>
                        </a:rPr>
                        <m:t>.</m:t>
                      </m:r>
                      <m:r>
                        <m:rPr>
                          <m:nor/>
                        </m:rPr>
                        <a:rPr lang="nl-NL" sz="2000" b="0" i="0" dirty="0" smtClean="0">
                          <a:latin typeface="Cambria Math" panose="02040503050406030204" pitchFamily="18" charset="0"/>
                          <a:ea typeface="Cambria Math" panose="02040503050406030204" pitchFamily="18" charset="0"/>
                        </a:rPr>
                        <m:t>4</m:t>
                      </m:r>
                      <m:r>
                        <m:rPr>
                          <m:nor/>
                        </m:rPr>
                        <a:rPr lang="nl-NL" sz="2000" dirty="0" smtClean="0">
                          <a:latin typeface="Cambria Math" panose="02040503050406030204" pitchFamily="18" charset="0"/>
                          <a:ea typeface="Cambria Math" panose="02040503050406030204" pitchFamily="18" charset="0"/>
                        </a:rPr>
                        <m:t>1</m:t>
                      </m:r>
                    </m:oMath>
                  </m:oMathPara>
                </a14:m>
                <a:endParaRPr lang="nl-NL" sz="2000" dirty="0">
                  <a:latin typeface="Cambria Math" panose="02040503050406030204" pitchFamily="18" charset="0"/>
                  <a:ea typeface="Cambria Math" panose="02040503050406030204" pitchFamily="18" charset="0"/>
                </a:endParaRPr>
              </a:p>
              <a:p>
                <a:endParaRPr lang="nl-NL" sz="2000" dirty="0"/>
              </a:p>
            </p:txBody>
          </p:sp>
        </mc:Choice>
        <mc:Fallback xmlns="">
          <p:sp>
            <p:nvSpPr>
              <p:cNvPr id="15" name="Tekstvak 14"/>
              <p:cNvSpPr txBox="1">
                <a:spLocks noRot="1" noChangeAspect="1" noMove="1" noResize="1" noEditPoints="1" noAdjustHandles="1" noChangeArrowheads="1" noChangeShapeType="1" noTextEdit="1"/>
              </p:cNvSpPr>
              <p:nvPr/>
            </p:nvSpPr>
            <p:spPr>
              <a:xfrm>
                <a:off x="1392893" y="2539179"/>
                <a:ext cx="1806383" cy="737446"/>
              </a:xfrm>
              <a:prstGeom prst="rect">
                <a:avLst/>
              </a:prstGeom>
              <a:blipFill rotWithShape="0">
                <a:blip r:embed="rId4"/>
                <a:stretch>
                  <a:fillRect/>
                </a:stretch>
              </a:blipFill>
            </p:spPr>
            <p:txBody>
              <a:bodyPr/>
              <a:lstStyle/>
              <a:p>
                <a:r>
                  <a:rPr lang="nl-NL">
                    <a:noFill/>
                  </a:rPr>
                  <a:t> </a:t>
                </a:r>
              </a:p>
            </p:txBody>
          </p:sp>
        </mc:Fallback>
      </mc:AlternateContent>
      <mc:AlternateContent xmlns:mc="http://schemas.openxmlformats.org/markup-compatibility/2006" xmlns:a14="http://schemas.microsoft.com/office/drawing/2010/main">
        <mc:Choice Requires="a14">
          <p:sp>
            <p:nvSpPr>
              <p:cNvPr id="16" name="Tekstvak 15"/>
              <p:cNvSpPr txBox="1"/>
              <p:nvPr/>
            </p:nvSpPr>
            <p:spPr>
              <a:xfrm>
                <a:off x="2819432" y="3862164"/>
                <a:ext cx="1295400" cy="42966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r>
                            <a:rPr lang="en-US" sz="2000" i="1">
                              <a:latin typeface="Cambria Math" panose="02040503050406030204" pitchFamily="18" charset="0"/>
                            </a:rPr>
                            <m:t>𝑊</m:t>
                          </m:r>
                        </m:e>
                        <m:sub>
                          <m:r>
                            <a:rPr lang="en-US" sz="2000" i="1">
                              <a:latin typeface="Cambria Math" panose="02040503050406030204" pitchFamily="18" charset="0"/>
                            </a:rPr>
                            <m:t>(</m:t>
                          </m:r>
                          <m:r>
                            <a:rPr lang="en-US" sz="2000" b="0" i="1" smtClean="0">
                              <a:latin typeface="Cambria Math" panose="02040503050406030204" pitchFamily="18" charset="0"/>
                            </a:rPr>
                            <m:t>1</m:t>
                          </m:r>
                          <m:r>
                            <a:rPr lang="en-US" sz="2000" i="1">
                              <a:latin typeface="Cambria Math" panose="02040503050406030204" pitchFamily="18" charset="0"/>
                            </a:rPr>
                            <m:t>, </m:t>
                          </m:r>
                          <m:r>
                            <a:rPr lang="en-US" sz="2000" b="0" i="1" smtClean="0">
                              <a:latin typeface="Cambria Math" panose="02040503050406030204" pitchFamily="18" charset="0"/>
                            </a:rPr>
                            <m:t>3</m:t>
                          </m:r>
                          <m:r>
                            <a:rPr lang="en-US" sz="2000" i="1">
                              <a:latin typeface="Cambria Math" panose="02040503050406030204" pitchFamily="18" charset="0"/>
                            </a:rPr>
                            <m:t>, </m:t>
                          </m:r>
                          <m:r>
                            <a:rPr lang="en-US" sz="2000" b="0" i="1" smtClean="0">
                              <a:latin typeface="Cambria Math" panose="02040503050406030204" pitchFamily="18" charset="0"/>
                            </a:rPr>
                            <m:t>2</m:t>
                          </m:r>
                          <m:r>
                            <a:rPr lang="en-US" sz="2000" i="1">
                              <a:latin typeface="Cambria Math" panose="02040503050406030204" pitchFamily="18" charset="0"/>
                            </a:rPr>
                            <m:t>)</m:t>
                          </m:r>
                        </m:sub>
                      </m:sSub>
                      <m:r>
                        <a:rPr lang="nl-NL" sz="2000" b="0" i="1" smtClean="0">
                          <a:latin typeface="Cambria Math" panose="02040503050406030204" pitchFamily="18" charset="0"/>
                        </a:rPr>
                        <m:t>| 8.32</m:t>
                      </m:r>
                    </m:oMath>
                  </m:oMathPara>
                </a14:m>
                <a:endParaRPr lang="nl-NL" sz="2000" dirty="0"/>
              </a:p>
            </p:txBody>
          </p:sp>
        </mc:Choice>
        <mc:Fallback xmlns="">
          <p:sp>
            <p:nvSpPr>
              <p:cNvPr id="16" name="Tekstvak 15"/>
              <p:cNvSpPr txBox="1">
                <a:spLocks noRot="1" noChangeAspect="1" noMove="1" noResize="1" noEditPoints="1" noAdjustHandles="1" noChangeArrowheads="1" noChangeShapeType="1" noTextEdit="1"/>
              </p:cNvSpPr>
              <p:nvPr/>
            </p:nvSpPr>
            <p:spPr>
              <a:xfrm>
                <a:off x="2819432" y="3862164"/>
                <a:ext cx="1295400" cy="429669"/>
              </a:xfrm>
              <a:prstGeom prst="rect">
                <a:avLst/>
              </a:prstGeom>
              <a:blipFill rotWithShape="0">
                <a:blip r:embed="rId5"/>
                <a:stretch>
                  <a:fillRect r="-20755" b="-11429"/>
                </a:stretch>
              </a:blipFill>
            </p:spPr>
            <p:txBody>
              <a:bodyPr/>
              <a:lstStyle/>
              <a:p>
                <a:r>
                  <a:rPr lang="nl-NL">
                    <a:noFill/>
                  </a:rPr>
                  <a:t> </a:t>
                </a:r>
              </a:p>
            </p:txBody>
          </p:sp>
        </mc:Fallback>
      </mc:AlternateContent>
      <mc:AlternateContent xmlns:mc="http://schemas.openxmlformats.org/markup-compatibility/2006" xmlns:a14="http://schemas.microsoft.com/office/drawing/2010/main">
        <mc:Choice Requires="a14">
          <p:sp>
            <p:nvSpPr>
              <p:cNvPr id="17" name="Tekstvak 16"/>
              <p:cNvSpPr txBox="1"/>
              <p:nvPr/>
            </p:nvSpPr>
            <p:spPr>
              <a:xfrm>
                <a:off x="5457826" y="3849911"/>
                <a:ext cx="1720214" cy="42966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r>
                            <a:rPr lang="en-US" sz="2000" i="1">
                              <a:latin typeface="Cambria Math" panose="02040503050406030204" pitchFamily="18" charset="0"/>
                            </a:rPr>
                            <m:t>𝑊</m:t>
                          </m:r>
                        </m:e>
                        <m:sub>
                          <m:r>
                            <a:rPr lang="en-US" sz="2000" i="1">
                              <a:latin typeface="Cambria Math" panose="02040503050406030204" pitchFamily="18" charset="0"/>
                            </a:rPr>
                            <m:t>(3, </m:t>
                          </m:r>
                          <m:r>
                            <a:rPr lang="en-US" sz="2000" b="0" i="1" smtClean="0">
                              <a:latin typeface="Cambria Math" panose="02040503050406030204" pitchFamily="18" charset="0"/>
                            </a:rPr>
                            <m:t>1</m:t>
                          </m:r>
                          <m:r>
                            <a:rPr lang="en-US" sz="2000" i="1">
                              <a:latin typeface="Cambria Math" panose="02040503050406030204" pitchFamily="18" charset="0"/>
                            </a:rPr>
                            <m:t>, </m:t>
                          </m:r>
                          <m:r>
                            <a:rPr lang="en-US" sz="2000" b="0" i="1" smtClean="0">
                              <a:latin typeface="Cambria Math" panose="02040503050406030204" pitchFamily="18" charset="0"/>
                            </a:rPr>
                            <m:t>2</m:t>
                          </m:r>
                          <m:r>
                            <a:rPr lang="en-US" sz="2000" i="1">
                              <a:latin typeface="Cambria Math" panose="02040503050406030204" pitchFamily="18" charset="0"/>
                            </a:rPr>
                            <m:t>)</m:t>
                          </m:r>
                        </m:sub>
                      </m:sSub>
                      <m:r>
                        <a:rPr lang="nl-NL" sz="2000" b="0" i="1" smtClean="0">
                          <a:latin typeface="Cambria Math" panose="02040503050406030204" pitchFamily="18" charset="0"/>
                        </a:rPr>
                        <m:t> | 7.23</m:t>
                      </m:r>
                    </m:oMath>
                  </m:oMathPara>
                </a14:m>
                <a:endParaRPr lang="nl-NL" sz="2000" dirty="0"/>
              </a:p>
            </p:txBody>
          </p:sp>
        </mc:Choice>
        <mc:Fallback xmlns="">
          <p:sp>
            <p:nvSpPr>
              <p:cNvPr id="17" name="Tekstvak 16"/>
              <p:cNvSpPr txBox="1">
                <a:spLocks noRot="1" noChangeAspect="1" noMove="1" noResize="1" noEditPoints="1" noAdjustHandles="1" noChangeArrowheads="1" noChangeShapeType="1" noTextEdit="1"/>
              </p:cNvSpPr>
              <p:nvPr/>
            </p:nvSpPr>
            <p:spPr>
              <a:xfrm>
                <a:off x="5457826" y="3849911"/>
                <a:ext cx="1720214" cy="429669"/>
              </a:xfrm>
              <a:prstGeom prst="rect">
                <a:avLst/>
              </a:prstGeom>
              <a:blipFill rotWithShape="0">
                <a:blip r:embed="rId6"/>
                <a:stretch>
                  <a:fillRect b="-11429"/>
                </a:stretch>
              </a:blipFill>
            </p:spPr>
            <p:txBody>
              <a:bodyPr/>
              <a:lstStyle/>
              <a:p>
                <a:r>
                  <a:rPr lang="nl-NL">
                    <a:noFill/>
                  </a:rPr>
                  <a:t> </a:t>
                </a:r>
              </a:p>
            </p:txBody>
          </p:sp>
        </mc:Fallback>
      </mc:AlternateContent>
      <mc:AlternateContent xmlns:mc="http://schemas.openxmlformats.org/markup-compatibility/2006" xmlns:a14="http://schemas.microsoft.com/office/drawing/2010/main">
        <mc:Choice Requires="a14">
          <p:sp>
            <p:nvSpPr>
              <p:cNvPr id="18" name="Tekstvak 17"/>
              <p:cNvSpPr txBox="1"/>
              <p:nvPr/>
            </p:nvSpPr>
            <p:spPr>
              <a:xfrm>
                <a:off x="2819431" y="1142191"/>
                <a:ext cx="1564487" cy="42966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r>
                            <a:rPr lang="en-US" sz="2000" i="1">
                              <a:latin typeface="Cambria Math" panose="02040503050406030204" pitchFamily="18" charset="0"/>
                            </a:rPr>
                            <m:t>𝑊</m:t>
                          </m:r>
                        </m:e>
                        <m:sub>
                          <m:r>
                            <a:rPr lang="en-US" sz="2000" i="1">
                              <a:latin typeface="Cambria Math" panose="02040503050406030204" pitchFamily="18" charset="0"/>
                            </a:rPr>
                            <m:t>(</m:t>
                          </m:r>
                          <m:r>
                            <a:rPr lang="en-US" sz="2000" b="0" i="1" smtClean="0">
                              <a:latin typeface="Cambria Math" panose="02040503050406030204" pitchFamily="18" charset="0"/>
                            </a:rPr>
                            <m:t>2</m:t>
                          </m:r>
                          <m:r>
                            <a:rPr lang="en-US" sz="2000" i="1">
                              <a:latin typeface="Cambria Math" panose="02040503050406030204" pitchFamily="18" charset="0"/>
                            </a:rPr>
                            <m:t>, </m:t>
                          </m:r>
                          <m:r>
                            <a:rPr lang="en-US" sz="2000" b="0" i="1" smtClean="0">
                              <a:latin typeface="Cambria Math" panose="02040503050406030204" pitchFamily="18" charset="0"/>
                            </a:rPr>
                            <m:t>1</m:t>
                          </m:r>
                          <m:r>
                            <a:rPr lang="en-US" sz="2000" i="1">
                              <a:latin typeface="Cambria Math" panose="02040503050406030204" pitchFamily="18" charset="0"/>
                            </a:rPr>
                            <m:t>, </m:t>
                          </m:r>
                          <m:r>
                            <a:rPr lang="en-US" sz="2000" b="0" i="1" smtClean="0">
                              <a:latin typeface="Cambria Math" panose="02040503050406030204" pitchFamily="18" charset="0"/>
                            </a:rPr>
                            <m:t>3</m:t>
                          </m:r>
                          <m:r>
                            <a:rPr lang="en-US" sz="2000" i="1">
                              <a:latin typeface="Cambria Math" panose="02040503050406030204" pitchFamily="18" charset="0"/>
                            </a:rPr>
                            <m:t>)</m:t>
                          </m:r>
                        </m:sub>
                      </m:sSub>
                      <m:r>
                        <a:rPr lang="nl-NL" sz="2000" b="0" i="1" smtClean="0">
                          <a:latin typeface="Cambria Math" panose="02040503050406030204" pitchFamily="18" charset="0"/>
                        </a:rPr>
                        <m:t>| </m:t>
                      </m:r>
                      <m:r>
                        <a:rPr lang="en-US" sz="2000" b="0" i="1" smtClean="0">
                          <a:latin typeface="Cambria Math" panose="02040503050406030204" pitchFamily="18" charset="0"/>
                        </a:rPr>
                        <m:t>6</m:t>
                      </m:r>
                      <m:r>
                        <a:rPr lang="nl-NL" sz="2000" b="0" i="1" smtClean="0">
                          <a:latin typeface="Cambria Math" panose="02040503050406030204" pitchFamily="18" charset="0"/>
                        </a:rPr>
                        <m:t>.</m:t>
                      </m:r>
                      <m:r>
                        <a:rPr lang="en-US" sz="2000" b="0" i="1" smtClean="0">
                          <a:latin typeface="Cambria Math" panose="02040503050406030204" pitchFamily="18" charset="0"/>
                        </a:rPr>
                        <m:t>83</m:t>
                      </m:r>
                    </m:oMath>
                  </m:oMathPara>
                </a14:m>
                <a:endParaRPr lang="nl-NL" sz="2000" dirty="0"/>
              </a:p>
            </p:txBody>
          </p:sp>
        </mc:Choice>
        <mc:Fallback xmlns="">
          <p:sp>
            <p:nvSpPr>
              <p:cNvPr id="18" name="Tekstvak 17"/>
              <p:cNvSpPr txBox="1">
                <a:spLocks noRot="1" noChangeAspect="1" noMove="1" noResize="1" noEditPoints="1" noAdjustHandles="1" noChangeArrowheads="1" noChangeShapeType="1" noTextEdit="1"/>
              </p:cNvSpPr>
              <p:nvPr/>
            </p:nvSpPr>
            <p:spPr>
              <a:xfrm>
                <a:off x="2819431" y="1142191"/>
                <a:ext cx="1564487" cy="429669"/>
              </a:xfrm>
              <a:prstGeom prst="rect">
                <a:avLst/>
              </a:prstGeom>
              <a:blipFill rotWithShape="0">
                <a:blip r:embed="rId7"/>
                <a:stretch>
                  <a:fillRect b="-11268"/>
                </a:stretch>
              </a:blipFill>
            </p:spPr>
            <p:txBody>
              <a:bodyPr/>
              <a:lstStyle/>
              <a:p>
                <a:r>
                  <a:rPr lang="nl-NL">
                    <a:noFill/>
                  </a:rPr>
                  <a:t> </a:t>
                </a:r>
              </a:p>
            </p:txBody>
          </p:sp>
        </mc:Fallback>
      </mc:AlternateContent>
      <mc:AlternateContent xmlns:mc="http://schemas.openxmlformats.org/markup-compatibility/2006" xmlns:a14="http://schemas.microsoft.com/office/drawing/2010/main">
        <mc:Choice Requires="a14">
          <p:sp>
            <p:nvSpPr>
              <p:cNvPr id="19" name="Tekstvak 18"/>
              <p:cNvSpPr txBox="1"/>
              <p:nvPr/>
            </p:nvSpPr>
            <p:spPr>
              <a:xfrm>
                <a:off x="5436108" y="1150589"/>
                <a:ext cx="1741932" cy="42966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r>
                            <a:rPr lang="en-US" sz="2000" i="1">
                              <a:latin typeface="Cambria Math" panose="02040503050406030204" pitchFamily="18" charset="0"/>
                            </a:rPr>
                            <m:t>𝑊</m:t>
                          </m:r>
                        </m:e>
                        <m:sub>
                          <m:r>
                            <a:rPr lang="en-US" sz="2000" i="1">
                              <a:latin typeface="Cambria Math" panose="02040503050406030204" pitchFamily="18" charset="0"/>
                            </a:rPr>
                            <m:t>(</m:t>
                          </m:r>
                          <m:r>
                            <a:rPr lang="en-US" sz="2000" b="0" i="1" smtClean="0">
                              <a:latin typeface="Cambria Math" panose="02040503050406030204" pitchFamily="18" charset="0"/>
                            </a:rPr>
                            <m:t>2</m:t>
                          </m:r>
                          <m:r>
                            <a:rPr lang="en-US" sz="2000" i="1">
                              <a:latin typeface="Cambria Math" panose="02040503050406030204" pitchFamily="18" charset="0"/>
                            </a:rPr>
                            <m:t>, </m:t>
                          </m:r>
                          <m:r>
                            <a:rPr lang="en-US" sz="2000" b="0" i="1" smtClean="0">
                              <a:latin typeface="Cambria Math" panose="02040503050406030204" pitchFamily="18" charset="0"/>
                            </a:rPr>
                            <m:t>3</m:t>
                          </m:r>
                          <m:r>
                            <a:rPr lang="en-US" sz="2000" i="1">
                              <a:latin typeface="Cambria Math" panose="02040503050406030204" pitchFamily="18" charset="0"/>
                            </a:rPr>
                            <m:t>, </m:t>
                          </m:r>
                          <m:r>
                            <a:rPr lang="en-US" sz="2000" b="0" i="1" smtClean="0">
                              <a:latin typeface="Cambria Math" panose="02040503050406030204" pitchFamily="18" charset="0"/>
                            </a:rPr>
                            <m:t>1</m:t>
                          </m:r>
                          <m:r>
                            <a:rPr lang="en-US" sz="2000" i="1">
                              <a:latin typeface="Cambria Math" panose="02040503050406030204" pitchFamily="18" charset="0"/>
                            </a:rPr>
                            <m:t>)</m:t>
                          </m:r>
                        </m:sub>
                      </m:sSub>
                      <m:r>
                        <a:rPr lang="nl-NL" sz="2000" b="0" i="1" smtClean="0">
                          <a:latin typeface="Cambria Math" panose="02040503050406030204" pitchFamily="18" charset="0"/>
                        </a:rPr>
                        <m:t> | 6.12</m:t>
                      </m:r>
                    </m:oMath>
                  </m:oMathPara>
                </a14:m>
                <a:endParaRPr lang="nl-NL" sz="2000" dirty="0"/>
              </a:p>
            </p:txBody>
          </p:sp>
        </mc:Choice>
        <mc:Fallback xmlns="">
          <p:sp>
            <p:nvSpPr>
              <p:cNvPr id="19" name="Tekstvak 18"/>
              <p:cNvSpPr txBox="1">
                <a:spLocks noRot="1" noChangeAspect="1" noMove="1" noResize="1" noEditPoints="1" noAdjustHandles="1" noChangeArrowheads="1" noChangeShapeType="1" noTextEdit="1"/>
              </p:cNvSpPr>
              <p:nvPr/>
            </p:nvSpPr>
            <p:spPr>
              <a:xfrm>
                <a:off x="5436108" y="1150589"/>
                <a:ext cx="1741932" cy="429669"/>
              </a:xfrm>
              <a:prstGeom prst="rect">
                <a:avLst/>
              </a:prstGeom>
              <a:blipFill rotWithShape="0">
                <a:blip r:embed="rId8"/>
                <a:stretch>
                  <a:fillRect b="-11429"/>
                </a:stretch>
              </a:blipFill>
            </p:spPr>
            <p:txBody>
              <a:bodyPr/>
              <a:lstStyle/>
              <a:p>
                <a:r>
                  <a:rPr lang="nl-NL">
                    <a:noFill/>
                  </a:rPr>
                  <a:t> </a:t>
                </a:r>
              </a:p>
            </p:txBody>
          </p:sp>
        </mc:Fallback>
      </mc:AlternateContent>
      <p:sp>
        <p:nvSpPr>
          <p:cNvPr id="35" name="PIJL-RECHTS 34"/>
          <p:cNvSpPr/>
          <p:nvPr/>
        </p:nvSpPr>
        <p:spPr>
          <a:xfrm>
            <a:off x="4488650" y="1213185"/>
            <a:ext cx="969176" cy="274661"/>
          </a:xfrm>
          <a:prstGeom prst="rightArrow">
            <a:avLst>
              <a:gd name="adj1" fmla="val 33624"/>
              <a:gd name="adj2" fmla="val 73406"/>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nl-NL"/>
          </a:p>
        </p:txBody>
      </p:sp>
      <p:sp>
        <p:nvSpPr>
          <p:cNvPr id="20" name="PIJL-RECHTS 19"/>
          <p:cNvSpPr/>
          <p:nvPr/>
        </p:nvSpPr>
        <p:spPr>
          <a:xfrm rot="10800000">
            <a:off x="4466932" y="3924900"/>
            <a:ext cx="969176" cy="274661"/>
          </a:xfrm>
          <a:prstGeom prst="rightArrow">
            <a:avLst>
              <a:gd name="adj1" fmla="val 33624"/>
              <a:gd name="adj2" fmla="val 73406"/>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nl-NL"/>
          </a:p>
        </p:txBody>
      </p:sp>
      <p:sp>
        <p:nvSpPr>
          <p:cNvPr id="21" name="PIJL-RECHTS 20"/>
          <p:cNvSpPr/>
          <p:nvPr/>
        </p:nvSpPr>
        <p:spPr>
          <a:xfrm rot="8100000">
            <a:off x="2078244" y="1864739"/>
            <a:ext cx="969176" cy="274661"/>
          </a:xfrm>
          <a:prstGeom prst="rightArrow">
            <a:avLst>
              <a:gd name="adj1" fmla="val 33624"/>
              <a:gd name="adj2" fmla="val 73406"/>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nl-NL"/>
          </a:p>
        </p:txBody>
      </p:sp>
      <p:sp>
        <p:nvSpPr>
          <p:cNvPr id="22" name="PIJL-RECHTS 21"/>
          <p:cNvSpPr/>
          <p:nvPr/>
        </p:nvSpPr>
        <p:spPr>
          <a:xfrm rot="13500000">
            <a:off x="2054036" y="3356682"/>
            <a:ext cx="969176" cy="274661"/>
          </a:xfrm>
          <a:prstGeom prst="rightArrow">
            <a:avLst>
              <a:gd name="adj1" fmla="val 33624"/>
              <a:gd name="adj2" fmla="val 73406"/>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nl-NL"/>
          </a:p>
        </p:txBody>
      </p:sp>
      <p:sp>
        <p:nvSpPr>
          <p:cNvPr id="23" name="PIJL-RECHTS 22"/>
          <p:cNvSpPr/>
          <p:nvPr/>
        </p:nvSpPr>
        <p:spPr>
          <a:xfrm rot="8100000">
            <a:off x="6634321" y="3314105"/>
            <a:ext cx="969176" cy="274661"/>
          </a:xfrm>
          <a:prstGeom prst="rightArrow">
            <a:avLst>
              <a:gd name="adj1" fmla="val 33624"/>
              <a:gd name="adj2" fmla="val 73406"/>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nl-NL"/>
          </a:p>
        </p:txBody>
      </p:sp>
      <p:sp>
        <p:nvSpPr>
          <p:cNvPr id="24" name="PIJL-RECHTS 23"/>
          <p:cNvSpPr/>
          <p:nvPr/>
        </p:nvSpPr>
        <p:spPr>
          <a:xfrm rot="13500000">
            <a:off x="6693452" y="1925851"/>
            <a:ext cx="969176" cy="274661"/>
          </a:xfrm>
          <a:prstGeom prst="rightArrow">
            <a:avLst>
              <a:gd name="adj1" fmla="val 33624"/>
              <a:gd name="adj2" fmla="val 73406"/>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nl-NL"/>
          </a:p>
        </p:txBody>
      </p:sp>
      <p:sp>
        <p:nvSpPr>
          <p:cNvPr id="25" name="PIJL-RECHTS 24"/>
          <p:cNvSpPr/>
          <p:nvPr/>
        </p:nvSpPr>
        <p:spPr>
          <a:xfrm rot="10800000">
            <a:off x="3601113" y="2599235"/>
            <a:ext cx="2479189" cy="273600"/>
          </a:xfrm>
          <a:prstGeom prst="rightArrow">
            <a:avLst>
              <a:gd name="adj1" fmla="val 33624"/>
              <a:gd name="adj2" fmla="val 73406"/>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nl-NL"/>
          </a:p>
        </p:txBody>
      </p:sp>
      <p:sp>
        <p:nvSpPr>
          <p:cNvPr id="26" name="PIJL-RECHTS 25"/>
          <p:cNvSpPr/>
          <p:nvPr/>
        </p:nvSpPr>
        <p:spPr>
          <a:xfrm rot="18827212">
            <a:off x="3640107" y="2635554"/>
            <a:ext cx="2479189" cy="273600"/>
          </a:xfrm>
          <a:prstGeom prst="rightArrow">
            <a:avLst>
              <a:gd name="adj1" fmla="val 33624"/>
              <a:gd name="adj2" fmla="val 73406"/>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nl-NL"/>
          </a:p>
        </p:txBody>
      </p:sp>
      <p:sp>
        <p:nvSpPr>
          <p:cNvPr id="27" name="PIJL-RECHTS 26"/>
          <p:cNvSpPr/>
          <p:nvPr/>
        </p:nvSpPr>
        <p:spPr>
          <a:xfrm rot="13409255">
            <a:off x="3742476" y="2651343"/>
            <a:ext cx="2479189" cy="273600"/>
          </a:xfrm>
          <a:prstGeom prst="rightArrow">
            <a:avLst>
              <a:gd name="adj1" fmla="val 33624"/>
              <a:gd name="adj2" fmla="val 73406"/>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nl-NL"/>
          </a:p>
        </p:txBody>
      </p:sp>
      <p:sp>
        <p:nvSpPr>
          <p:cNvPr id="28" name="Titel 1"/>
          <p:cNvSpPr txBox="1">
            <a:spLocks/>
          </p:cNvSpPr>
          <p:nvPr/>
        </p:nvSpPr>
        <p:spPr>
          <a:xfrm>
            <a:off x="4246245" y="517760"/>
            <a:ext cx="7556500" cy="539038"/>
          </a:xfrm>
          <a:prstGeom prst="rect">
            <a:avLst/>
          </a:prstGeom>
        </p:spPr>
        <p:txBody>
          <a:bodyPr vert="horz" lIns="0" tIns="0" rIns="0" bIns="0" rtlCol="0" anchor="t" anchorCtr="0">
            <a:noAutofit/>
          </a:bodyPr>
          <a:lstStyle>
            <a:lvl1pPr algn="l" defTabSz="685800" rtl="0" eaLnBrk="1" latinLnBrk="0" hangingPunct="1">
              <a:lnSpc>
                <a:spcPts val="2700"/>
              </a:lnSpc>
              <a:spcBef>
                <a:spcPct val="0"/>
              </a:spcBef>
              <a:buNone/>
              <a:defRPr sz="2700" b="1" kern="1200">
                <a:solidFill>
                  <a:schemeClr val="tx1"/>
                </a:solidFill>
                <a:latin typeface="+mj-lt"/>
                <a:ea typeface="+mj-ea"/>
                <a:cs typeface="+mj-cs"/>
              </a:defRPr>
            </a:lvl1pPr>
          </a:lstStyle>
          <a:p>
            <a:r>
              <a:rPr lang="en-GB" sz="3200" dirty="0" smtClean="0"/>
              <a:t>:</a:t>
            </a:r>
            <a:r>
              <a:rPr lang="en-GB" sz="2000" dirty="0" smtClean="0"/>
              <a:t> Impossible to escape local optima</a:t>
            </a:r>
            <a:endParaRPr lang="en-GB" sz="2000" dirty="0"/>
          </a:p>
        </p:txBody>
      </p:sp>
    </p:spTree>
    <p:extLst>
      <p:ext uri="{BB962C8B-B14F-4D97-AF65-F5344CB8AC3E}">
        <p14:creationId xmlns:p14="http://schemas.microsoft.com/office/powerpoint/2010/main" val="1405332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5"/>
                                        </p:tgtEl>
                                        <p:attrNameLst>
                                          <p:attrName>style.visibility</p:attrName>
                                        </p:attrNameLst>
                                      </p:cBhvr>
                                      <p:to>
                                        <p:strVal val="visible"/>
                                      </p:to>
                                    </p:set>
                                    <p:animEffect transition="in" filter="fade">
                                      <p:cBhvr>
                                        <p:cTn id="12" dur="500"/>
                                        <p:tgtEl>
                                          <p:spTgt spid="3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fade">
                                      <p:cBhvr>
                                        <p:cTn id="17" dur="500"/>
                                        <p:tgtEl>
                                          <p:spTgt spid="2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fade">
                                      <p:cBhvr>
                                        <p:cTn id="22" dur="500"/>
                                        <p:tgtEl>
                                          <p:spTgt spid="2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fade">
                                      <p:cBhvr>
                                        <p:cTn id="27" dur="500"/>
                                        <p:tgtEl>
                                          <p:spTgt spid="2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fade">
                                      <p:cBhvr>
                                        <p:cTn id="32" dur="500"/>
                                        <p:tgtEl>
                                          <p:spTgt spid="20"/>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7"/>
                                        </p:tgtEl>
                                        <p:attrNameLst>
                                          <p:attrName>style.visibility</p:attrName>
                                        </p:attrNameLst>
                                      </p:cBhvr>
                                      <p:to>
                                        <p:strVal val="visible"/>
                                      </p:to>
                                    </p:set>
                                    <p:animEffect transition="in" filter="fade">
                                      <p:cBhvr>
                                        <p:cTn id="35" dur="500"/>
                                        <p:tgtEl>
                                          <p:spTgt spid="27"/>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6"/>
                                        </p:tgtEl>
                                        <p:attrNameLst>
                                          <p:attrName>style.visibility</p:attrName>
                                        </p:attrNameLst>
                                      </p:cBhvr>
                                      <p:to>
                                        <p:strVal val="visible"/>
                                      </p:to>
                                    </p:set>
                                    <p:animEffect transition="in" filter="fade">
                                      <p:cBhvr>
                                        <p:cTn id="38" dur="500"/>
                                        <p:tgtEl>
                                          <p:spTgt spid="26"/>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2"/>
                                        </p:tgtEl>
                                        <p:attrNameLst>
                                          <p:attrName>style.visibility</p:attrName>
                                        </p:attrNameLst>
                                      </p:cBhvr>
                                      <p:to>
                                        <p:strVal val="visible"/>
                                      </p:to>
                                    </p:set>
                                    <p:animEffect transition="in" filter="fade">
                                      <p:cBhvr>
                                        <p:cTn id="41" dur="500"/>
                                        <p:tgtEl>
                                          <p:spTgt spid="22"/>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xit" presetSubtype="0" fill="hold" grpId="1" nodeType="clickEffect">
                                  <p:stCondLst>
                                    <p:cond delay="0"/>
                                  </p:stCondLst>
                                  <p:childTnLst>
                                    <p:animEffect transition="out" filter="fade">
                                      <p:cBhvr>
                                        <p:cTn id="45" dur="500"/>
                                        <p:tgtEl>
                                          <p:spTgt spid="23"/>
                                        </p:tgtEl>
                                      </p:cBhvr>
                                    </p:animEffect>
                                    <p:set>
                                      <p:cBhvr>
                                        <p:cTn id="46" dur="1" fill="hold">
                                          <p:stCondLst>
                                            <p:cond delay="499"/>
                                          </p:stCondLst>
                                        </p:cTn>
                                        <p:tgtEl>
                                          <p:spTgt spid="23"/>
                                        </p:tgtEl>
                                        <p:attrNameLst>
                                          <p:attrName>style.visibility</p:attrName>
                                        </p:attrNameLst>
                                      </p:cBhvr>
                                      <p:to>
                                        <p:strVal val="hidden"/>
                                      </p:to>
                                    </p:set>
                                  </p:childTnLst>
                                </p:cTn>
                              </p:par>
                              <p:par>
                                <p:cTn id="47" presetID="10" presetClass="exit" presetSubtype="0" fill="hold" grpId="1" nodeType="withEffect">
                                  <p:stCondLst>
                                    <p:cond delay="0"/>
                                  </p:stCondLst>
                                  <p:childTnLst>
                                    <p:animEffect transition="out" filter="fade">
                                      <p:cBhvr>
                                        <p:cTn id="48" dur="500"/>
                                        <p:tgtEl>
                                          <p:spTgt spid="20"/>
                                        </p:tgtEl>
                                      </p:cBhvr>
                                    </p:animEffect>
                                    <p:set>
                                      <p:cBhvr>
                                        <p:cTn id="49" dur="1" fill="hold">
                                          <p:stCondLst>
                                            <p:cond delay="499"/>
                                          </p:stCondLst>
                                        </p:cTn>
                                        <p:tgtEl>
                                          <p:spTgt spid="20"/>
                                        </p:tgtEl>
                                        <p:attrNameLst>
                                          <p:attrName>style.visibility</p:attrName>
                                        </p:attrNameLst>
                                      </p:cBhvr>
                                      <p:to>
                                        <p:strVal val="hidden"/>
                                      </p:to>
                                    </p:set>
                                  </p:childTnLst>
                                </p:cTn>
                              </p:par>
                              <p:par>
                                <p:cTn id="50" presetID="10" presetClass="exit" presetSubtype="0" fill="hold" grpId="1" nodeType="withEffect">
                                  <p:stCondLst>
                                    <p:cond delay="0"/>
                                  </p:stCondLst>
                                  <p:childTnLst>
                                    <p:animEffect transition="out" filter="fade">
                                      <p:cBhvr>
                                        <p:cTn id="51" dur="500"/>
                                        <p:tgtEl>
                                          <p:spTgt spid="27"/>
                                        </p:tgtEl>
                                      </p:cBhvr>
                                    </p:animEffect>
                                    <p:set>
                                      <p:cBhvr>
                                        <p:cTn id="52" dur="1" fill="hold">
                                          <p:stCondLst>
                                            <p:cond delay="499"/>
                                          </p:stCondLst>
                                        </p:cTn>
                                        <p:tgtEl>
                                          <p:spTgt spid="27"/>
                                        </p:tgtEl>
                                        <p:attrNameLst>
                                          <p:attrName>style.visibility</p:attrName>
                                        </p:attrNameLst>
                                      </p:cBhvr>
                                      <p:to>
                                        <p:strVal val="hidden"/>
                                      </p:to>
                                    </p:set>
                                  </p:childTnLst>
                                </p:cTn>
                              </p:par>
                              <p:par>
                                <p:cTn id="53" presetID="10" presetClass="exit" presetSubtype="0" fill="hold" grpId="0" nodeType="withEffect">
                                  <p:stCondLst>
                                    <p:cond delay="0"/>
                                  </p:stCondLst>
                                  <p:childTnLst>
                                    <p:animEffect transition="out" filter="fade">
                                      <p:cBhvr>
                                        <p:cTn id="54" dur="500"/>
                                        <p:tgtEl>
                                          <p:spTgt spid="18"/>
                                        </p:tgtEl>
                                      </p:cBhvr>
                                    </p:animEffect>
                                    <p:set>
                                      <p:cBhvr>
                                        <p:cTn id="55" dur="1" fill="hold">
                                          <p:stCondLst>
                                            <p:cond delay="499"/>
                                          </p:stCondLst>
                                        </p:cTn>
                                        <p:tgtEl>
                                          <p:spTgt spid="18"/>
                                        </p:tgtEl>
                                        <p:attrNameLst>
                                          <p:attrName>style.visibility</p:attrName>
                                        </p:attrNameLst>
                                      </p:cBhvr>
                                      <p:to>
                                        <p:strVal val="hidden"/>
                                      </p:to>
                                    </p:set>
                                  </p:childTnLst>
                                </p:cTn>
                              </p:par>
                              <p:par>
                                <p:cTn id="56" presetID="10" presetClass="exit" presetSubtype="0" fill="hold" grpId="0" nodeType="withEffect">
                                  <p:stCondLst>
                                    <p:cond delay="0"/>
                                  </p:stCondLst>
                                  <p:childTnLst>
                                    <p:animEffect transition="out" filter="fade">
                                      <p:cBhvr>
                                        <p:cTn id="57" dur="500"/>
                                        <p:tgtEl>
                                          <p:spTgt spid="16"/>
                                        </p:tgtEl>
                                      </p:cBhvr>
                                    </p:animEffect>
                                    <p:set>
                                      <p:cBhvr>
                                        <p:cTn id="58" dur="1" fill="hold">
                                          <p:stCondLst>
                                            <p:cond delay="499"/>
                                          </p:stCondLst>
                                        </p:cTn>
                                        <p:tgtEl>
                                          <p:spTgt spid="16"/>
                                        </p:tgtEl>
                                        <p:attrNameLst>
                                          <p:attrName>style.visibility</p:attrName>
                                        </p:attrNameLst>
                                      </p:cBhvr>
                                      <p:to>
                                        <p:strVal val="hidden"/>
                                      </p:to>
                                    </p:set>
                                  </p:childTnLst>
                                </p:cTn>
                              </p:par>
                              <p:par>
                                <p:cTn id="59" presetID="10" presetClass="exit" presetSubtype="0" fill="hold" grpId="0" nodeType="withEffect">
                                  <p:stCondLst>
                                    <p:cond delay="0"/>
                                  </p:stCondLst>
                                  <p:childTnLst>
                                    <p:animEffect transition="out" filter="fade">
                                      <p:cBhvr>
                                        <p:cTn id="60" dur="500"/>
                                        <p:tgtEl>
                                          <p:spTgt spid="17"/>
                                        </p:tgtEl>
                                      </p:cBhvr>
                                    </p:animEffect>
                                    <p:set>
                                      <p:cBhvr>
                                        <p:cTn id="61" dur="1" fill="hold">
                                          <p:stCondLst>
                                            <p:cond delay="499"/>
                                          </p:stCondLst>
                                        </p:cTn>
                                        <p:tgtEl>
                                          <p:spTgt spid="17"/>
                                        </p:tgtEl>
                                        <p:attrNameLst>
                                          <p:attrName>style.visibility</p:attrName>
                                        </p:attrNameLst>
                                      </p:cBhvr>
                                      <p:to>
                                        <p:strVal val="hidden"/>
                                      </p:to>
                                    </p:set>
                                  </p:childTnLst>
                                </p:cTn>
                              </p:par>
                              <p:par>
                                <p:cTn id="62" presetID="10" presetClass="exit" presetSubtype="0" fill="hold" grpId="0" nodeType="withEffect">
                                  <p:stCondLst>
                                    <p:cond delay="0"/>
                                  </p:stCondLst>
                                  <p:childTnLst>
                                    <p:animEffect transition="out" filter="fade">
                                      <p:cBhvr>
                                        <p:cTn id="63" dur="500"/>
                                        <p:tgtEl>
                                          <p:spTgt spid="8"/>
                                        </p:tgtEl>
                                      </p:cBhvr>
                                    </p:animEffect>
                                    <p:set>
                                      <p:cBhvr>
                                        <p:cTn id="64" dur="1" fill="hold">
                                          <p:stCondLst>
                                            <p:cond delay="499"/>
                                          </p:stCondLst>
                                        </p:cTn>
                                        <p:tgtEl>
                                          <p:spTgt spid="8"/>
                                        </p:tgtEl>
                                        <p:attrNameLst>
                                          <p:attrName>style.visibility</p:attrName>
                                        </p:attrNameLst>
                                      </p:cBhvr>
                                      <p:to>
                                        <p:strVal val="hidden"/>
                                      </p:to>
                                    </p:se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28"/>
                                        </p:tgtEl>
                                        <p:attrNameLst>
                                          <p:attrName>style.visibility</p:attrName>
                                        </p:attrNameLst>
                                      </p:cBhvr>
                                      <p:to>
                                        <p:strVal val="visible"/>
                                      </p:to>
                                    </p:set>
                                    <p:animEffect transition="in" filter="fade">
                                      <p:cBhvr>
                                        <p:cTn id="69"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6" grpId="0"/>
      <p:bldP spid="17" grpId="0"/>
      <p:bldP spid="18" grpId="0"/>
      <p:bldP spid="35" grpId="0" animBg="1"/>
      <p:bldP spid="20" grpId="0" animBg="1"/>
      <p:bldP spid="20" grpId="1" animBg="1"/>
      <p:bldP spid="21" grpId="0" animBg="1"/>
      <p:bldP spid="22" grpId="0" animBg="1"/>
      <p:bldP spid="23" grpId="0" animBg="1"/>
      <p:bldP spid="23" grpId="1" animBg="1"/>
      <p:bldP spid="24" grpId="0" animBg="1"/>
      <p:bldP spid="25" grpId="0" animBg="1"/>
      <p:bldP spid="26" grpId="0" animBg="1"/>
      <p:bldP spid="27" grpId="0" animBg="1"/>
      <p:bldP spid="27" grpId="1" animBg="1"/>
      <p:bldP spid="2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dirty="0" smtClean="0"/>
              <a:t>2) Orthogonal Matching Pursuit </a:t>
            </a:r>
            <a:endParaRPr lang="en-GB" dirty="0"/>
          </a:p>
        </p:txBody>
      </p:sp>
      <mc:AlternateContent xmlns:mc="http://schemas.openxmlformats.org/markup-compatibility/2006" xmlns:a14="http://schemas.microsoft.com/office/drawing/2010/main">
        <mc:Choice Requires="a14">
          <p:sp>
            <p:nvSpPr>
              <p:cNvPr id="3" name="Tijdelijke aanduiding voor inhoud 2"/>
              <p:cNvSpPr>
                <a:spLocks noGrp="1"/>
              </p:cNvSpPr>
              <p:nvPr>
                <p:ph idx="1"/>
              </p:nvPr>
            </p:nvSpPr>
            <p:spPr>
              <a:xfrm>
                <a:off x="758824" y="1306642"/>
                <a:ext cx="7849467" cy="3116068"/>
              </a:xfrm>
            </p:spPr>
            <p:txBody>
              <a:bodyPr/>
              <a:lstStyle/>
              <a:p>
                <a:pPr marL="342900" indent="-342900">
                  <a:buFont typeface="Arial" panose="020B0604020202020204" pitchFamily="34" charset="0"/>
                  <a:buChar char="•"/>
                </a:pPr>
                <a:r>
                  <a:rPr lang="en-GB" sz="1950" dirty="0" smtClean="0"/>
                  <a:t>Start with an empty matrix </a:t>
                </a:r>
                <a14:m>
                  <m:oMath xmlns:m="http://schemas.openxmlformats.org/officeDocument/2006/math">
                    <m:r>
                      <a:rPr lang="en-GB" sz="1950" i="1" dirty="0" smtClean="0">
                        <a:latin typeface="Cambria Math" panose="02040503050406030204" pitchFamily="18" charset="0"/>
                      </a:rPr>
                      <m:t>𝑊</m:t>
                    </m:r>
                  </m:oMath>
                </a14:m>
                <a:endParaRPr lang="en-GB" sz="1950" dirty="0" smtClean="0"/>
              </a:p>
              <a:p>
                <a:pPr marL="342900" indent="-342900">
                  <a:buFont typeface="Arial" panose="020B0604020202020204" pitchFamily="34" charset="0"/>
                  <a:buChar char="•"/>
                </a:pPr>
                <a:endParaRPr lang="en-GB" sz="1600" dirty="0"/>
              </a:p>
              <a:p>
                <a:pPr marL="342900" indent="-342900">
                  <a:buFont typeface="Arial" panose="020B0604020202020204" pitchFamily="34" charset="0"/>
                  <a:buChar char="•"/>
                </a:pPr>
                <a:r>
                  <a:rPr lang="en-GB" sz="1950" dirty="0" smtClean="0"/>
                  <a:t>Add the arc </a:t>
                </a:r>
                <a14:m>
                  <m:oMath xmlns:m="http://schemas.openxmlformats.org/officeDocument/2006/math">
                    <m:r>
                      <a:rPr lang="en-GB" sz="1950" i="1" dirty="0" smtClean="0">
                        <a:latin typeface="Cambria Math" panose="02040503050406030204" pitchFamily="18" charset="0"/>
                      </a:rPr>
                      <m:t>(</m:t>
                    </m:r>
                    <m:r>
                      <a:rPr lang="nl-NL" sz="1950" b="0" i="1" dirty="0" smtClean="0">
                        <a:latin typeface="Cambria Math" panose="02040503050406030204" pitchFamily="18" charset="0"/>
                      </a:rPr>
                      <m:t>𝑖</m:t>
                    </m:r>
                    <m:r>
                      <a:rPr lang="en-GB" sz="1950" i="1" dirty="0" smtClean="0">
                        <a:latin typeface="Cambria Math" panose="02040503050406030204" pitchFamily="18" charset="0"/>
                      </a:rPr>
                      <m:t>, </m:t>
                    </m:r>
                    <m:r>
                      <a:rPr lang="en-GB" sz="1950" i="1" dirty="0" smtClean="0">
                        <a:latin typeface="Cambria Math" panose="02040503050406030204" pitchFamily="18" charset="0"/>
                      </a:rPr>
                      <m:t>𝑗</m:t>
                    </m:r>
                    <m:r>
                      <a:rPr lang="en-GB" sz="1950" i="1" dirty="0" smtClean="0">
                        <a:latin typeface="Cambria Math" panose="02040503050406030204" pitchFamily="18" charset="0"/>
                      </a:rPr>
                      <m:t>) </m:t>
                    </m:r>
                  </m:oMath>
                </a14:m>
                <a:r>
                  <a:rPr lang="en-GB" sz="1950" dirty="0" smtClean="0"/>
                  <a:t>yielding the largest </a:t>
                </a:r>
                <a:r>
                  <a:rPr lang="en-GB" sz="1950" i="1" dirty="0" smtClean="0"/>
                  <a:t>correlation </a:t>
                </a:r>
                <a:r>
                  <a:rPr lang="en-GB" sz="1950" dirty="0" smtClean="0"/>
                  <a:t>with the current residuals:</a:t>
                </a:r>
              </a:p>
              <a:p>
                <a:endParaRPr lang="en-GB" sz="400" dirty="0" smtClean="0"/>
              </a:p>
              <a:p>
                <a:pPr/>
                <a14:m>
                  <m:oMathPara xmlns:m="http://schemas.openxmlformats.org/officeDocument/2006/math">
                    <m:oMathParaPr>
                      <m:jc m:val="centerGroup"/>
                    </m:oMathParaPr>
                    <m:oMath xmlns:m="http://schemas.openxmlformats.org/officeDocument/2006/math">
                      <m:d>
                        <m:dPr>
                          <m:ctrlPr>
                            <a:rPr lang="nl-NL" b="0" i="1" smtClean="0">
                              <a:latin typeface="Cambria Math" panose="02040503050406030204" pitchFamily="18" charset="0"/>
                            </a:rPr>
                          </m:ctrlPr>
                        </m:dPr>
                        <m:e>
                          <m:r>
                            <a:rPr lang="nl-NL" b="0" i="1" smtClean="0">
                              <a:latin typeface="Cambria Math" panose="02040503050406030204" pitchFamily="18" charset="0"/>
                            </a:rPr>
                            <m:t>𝑖</m:t>
                          </m:r>
                          <m:r>
                            <a:rPr lang="nl-NL" b="0" i="1" smtClean="0">
                              <a:latin typeface="Cambria Math" panose="02040503050406030204" pitchFamily="18" charset="0"/>
                            </a:rPr>
                            <m:t>, </m:t>
                          </m:r>
                          <m:r>
                            <a:rPr lang="nl-NL" b="0" i="1" smtClean="0">
                              <a:latin typeface="Cambria Math" panose="02040503050406030204" pitchFamily="18" charset="0"/>
                            </a:rPr>
                            <m:t>𝑗</m:t>
                          </m:r>
                        </m:e>
                      </m:d>
                      <m:r>
                        <a:rPr lang="nl-NL" b="0" i="1" smtClean="0">
                          <a:latin typeface="Cambria Math" panose="02040503050406030204" pitchFamily="18" charset="0"/>
                        </a:rPr>
                        <m:t>=</m:t>
                      </m:r>
                      <m:func>
                        <m:funcPr>
                          <m:ctrlPr>
                            <a:rPr lang="nl-NL" sz="1950" b="0" i="1" smtClean="0">
                              <a:latin typeface="Cambria Math" panose="02040503050406030204" pitchFamily="18" charset="0"/>
                            </a:rPr>
                          </m:ctrlPr>
                        </m:funcPr>
                        <m:fName>
                          <m:limLow>
                            <m:limLowPr>
                              <m:ctrlPr>
                                <a:rPr lang="nl-NL" sz="1950" b="0" i="1" smtClean="0">
                                  <a:latin typeface="Cambria Math" panose="02040503050406030204" pitchFamily="18" charset="0"/>
                                </a:rPr>
                              </m:ctrlPr>
                            </m:limLowPr>
                            <m:e>
                              <m:r>
                                <m:rPr>
                                  <m:sty m:val="p"/>
                                </m:rPr>
                                <a:rPr lang="nl-NL" sz="1950" b="0" i="0" smtClean="0">
                                  <a:latin typeface="Cambria Math" panose="02040503050406030204" pitchFamily="18" charset="0"/>
                                </a:rPr>
                                <m:t>arg</m:t>
                              </m:r>
                              <m:r>
                                <a:rPr lang="nl-NL" sz="1950" b="0" i="0" smtClean="0">
                                  <a:latin typeface="Cambria Math" panose="02040503050406030204" pitchFamily="18" charset="0"/>
                                </a:rPr>
                                <m:t> </m:t>
                              </m:r>
                              <m:r>
                                <m:rPr>
                                  <m:sty m:val="p"/>
                                </m:rPr>
                                <a:rPr lang="nl-NL" sz="1950" b="0" i="0" smtClean="0">
                                  <a:latin typeface="Cambria Math" panose="02040503050406030204" pitchFamily="18" charset="0"/>
                                </a:rPr>
                                <m:t>max</m:t>
                              </m:r>
                            </m:e>
                            <m:lim>
                              <m:r>
                                <a:rPr lang="nl-NL" sz="1950" b="0" i="1" smtClean="0">
                                  <a:latin typeface="Cambria Math" panose="02040503050406030204" pitchFamily="18" charset="0"/>
                                </a:rPr>
                                <m:t>(</m:t>
                              </m:r>
                              <m:r>
                                <a:rPr lang="nl-NL" sz="1950" b="0" i="1" smtClean="0">
                                  <a:latin typeface="Cambria Math" panose="02040503050406030204" pitchFamily="18" charset="0"/>
                                </a:rPr>
                                <m:t>𝑖</m:t>
                              </m:r>
                              <m:r>
                                <a:rPr lang="nl-NL" sz="1950" b="0" i="1" smtClean="0">
                                  <a:latin typeface="Cambria Math" panose="02040503050406030204" pitchFamily="18" charset="0"/>
                                </a:rPr>
                                <m:t>, </m:t>
                              </m:r>
                              <m:r>
                                <a:rPr lang="nl-NL" sz="1950" b="0" i="1" smtClean="0">
                                  <a:latin typeface="Cambria Math" panose="02040503050406030204" pitchFamily="18" charset="0"/>
                                </a:rPr>
                                <m:t>𝑗</m:t>
                              </m:r>
                              <m:r>
                                <a:rPr lang="nl-NL" sz="1950" b="0" i="1" smtClean="0">
                                  <a:latin typeface="Cambria Math" panose="02040503050406030204" pitchFamily="18" charset="0"/>
                                </a:rPr>
                                <m:t>)</m:t>
                              </m:r>
                            </m:lim>
                          </m:limLow>
                          <m:r>
                            <a:rPr lang="nl-NL" sz="1950" b="0" i="1" smtClean="0">
                              <a:latin typeface="Cambria Math" panose="02040503050406030204" pitchFamily="18" charset="0"/>
                            </a:rPr>
                            <m:t> </m:t>
                          </m:r>
                        </m:fName>
                        <m:e>
                          <m:f>
                            <m:fPr>
                              <m:ctrlPr>
                                <a:rPr lang="en-GB" i="1">
                                  <a:latin typeface="Cambria Math" panose="02040503050406030204" pitchFamily="18" charset="0"/>
                                </a:rPr>
                              </m:ctrlPr>
                            </m:fPr>
                            <m:num>
                              <m:d>
                                <m:dPr>
                                  <m:begChr m:val="|"/>
                                  <m:endChr m:val="|"/>
                                  <m:ctrlPr>
                                    <a:rPr lang="en-GB" i="1" smtClean="0">
                                      <a:latin typeface="Cambria Math" panose="02040503050406030204" pitchFamily="18" charset="0"/>
                                    </a:rPr>
                                  </m:ctrlPr>
                                </m:dPr>
                                <m:e>
                                  <m:d>
                                    <m:dPr>
                                      <m:begChr m:val="⟨"/>
                                      <m:endChr m:val="⟩"/>
                                      <m:ctrlPr>
                                        <a:rPr lang="en-GB" i="1">
                                          <a:latin typeface="Cambria Math" panose="02040503050406030204" pitchFamily="18" charset="0"/>
                                        </a:rPr>
                                      </m:ctrlPr>
                                    </m:dPr>
                                    <m:e>
                                      <m:sSub>
                                        <m:sSubPr>
                                          <m:ctrlPr>
                                            <a:rPr lang="en-GB" i="1">
                                              <a:latin typeface="Cambria Math" panose="02040503050406030204" pitchFamily="18" charset="0"/>
                                            </a:rPr>
                                          </m:ctrlPr>
                                        </m:sSubPr>
                                        <m:e>
                                          <m:r>
                                            <a:rPr lang="nl-NL" i="1">
                                              <a:latin typeface="Cambria Math" panose="02040503050406030204" pitchFamily="18" charset="0"/>
                                            </a:rPr>
                                            <m:t>𝑋</m:t>
                                          </m:r>
                                        </m:e>
                                        <m:sub>
                                          <m:r>
                                            <a:rPr lang="nl-NL" i="1">
                                              <a:latin typeface="Cambria Math" panose="02040503050406030204" pitchFamily="18" charset="0"/>
                                            </a:rPr>
                                            <m:t>𝑖</m:t>
                                          </m:r>
                                        </m:sub>
                                      </m:sSub>
                                      <m:r>
                                        <a:rPr lang="nl-NL" i="1">
                                          <a:latin typeface="Cambria Math" panose="02040503050406030204" pitchFamily="18" charset="0"/>
                                        </a:rPr>
                                        <m:t>,  </m:t>
                                      </m:r>
                                      <m:sSub>
                                        <m:sSubPr>
                                          <m:ctrlPr>
                                            <a:rPr lang="nl-NL" i="1">
                                              <a:latin typeface="Cambria Math" panose="02040503050406030204" pitchFamily="18" charset="0"/>
                                            </a:rPr>
                                          </m:ctrlPr>
                                        </m:sSubPr>
                                        <m:e>
                                          <m:r>
                                            <a:rPr lang="nl-NL" i="1">
                                              <a:latin typeface="Cambria Math" panose="02040503050406030204" pitchFamily="18" charset="0"/>
                                            </a:rPr>
                                            <m:t>𝑟</m:t>
                                          </m:r>
                                        </m:e>
                                        <m:sub>
                                          <m:r>
                                            <a:rPr lang="nl-NL" i="1">
                                              <a:latin typeface="Cambria Math" panose="02040503050406030204" pitchFamily="18" charset="0"/>
                                            </a:rPr>
                                            <m:t>𝑗</m:t>
                                          </m:r>
                                        </m:sub>
                                      </m:sSub>
                                    </m:e>
                                  </m:d>
                                </m:e>
                              </m:d>
                            </m:num>
                            <m:den>
                              <m:d>
                                <m:dPr>
                                  <m:begChr m:val="‖"/>
                                  <m:endChr m:val="‖"/>
                                  <m:ctrlPr>
                                    <a:rPr lang="en-GB" i="1">
                                      <a:latin typeface="Cambria Math" panose="02040503050406030204" pitchFamily="18" charset="0"/>
                                    </a:rPr>
                                  </m:ctrlPr>
                                </m:dPr>
                                <m:e>
                                  <m:sSub>
                                    <m:sSubPr>
                                      <m:ctrlPr>
                                        <a:rPr lang="en-GB" i="1">
                                          <a:latin typeface="Cambria Math" panose="02040503050406030204" pitchFamily="18" charset="0"/>
                                        </a:rPr>
                                      </m:ctrlPr>
                                    </m:sSubPr>
                                    <m:e>
                                      <m:r>
                                        <a:rPr lang="nl-NL" i="1">
                                          <a:latin typeface="Cambria Math" panose="02040503050406030204" pitchFamily="18" charset="0"/>
                                        </a:rPr>
                                        <m:t>𝑋</m:t>
                                      </m:r>
                                    </m:e>
                                    <m:sub>
                                      <m:r>
                                        <a:rPr lang="nl-NL" i="1">
                                          <a:latin typeface="Cambria Math" panose="02040503050406030204" pitchFamily="18" charset="0"/>
                                        </a:rPr>
                                        <m:t>𝑖</m:t>
                                      </m:r>
                                    </m:sub>
                                  </m:sSub>
                                </m:e>
                              </m:d>
                              <m:r>
                                <a:rPr lang="en-GB" i="1">
                                  <a:latin typeface="Cambria Math" panose="02040503050406030204" pitchFamily="18" charset="0"/>
                                  <a:ea typeface="Cambria Math" panose="02040503050406030204" pitchFamily="18" charset="0"/>
                                </a:rPr>
                                <m:t>∙</m:t>
                              </m:r>
                              <m:d>
                                <m:dPr>
                                  <m:begChr m:val="‖"/>
                                  <m:endChr m:val="‖"/>
                                  <m:ctrlPr>
                                    <a:rPr lang="en-GB" i="1">
                                      <a:latin typeface="Cambria Math" panose="02040503050406030204" pitchFamily="18" charset="0"/>
                                    </a:rPr>
                                  </m:ctrlPr>
                                </m:dPr>
                                <m:e>
                                  <m:sSub>
                                    <m:sSubPr>
                                      <m:ctrlPr>
                                        <a:rPr lang="en-GB" i="1">
                                          <a:latin typeface="Cambria Math" panose="02040503050406030204" pitchFamily="18" charset="0"/>
                                        </a:rPr>
                                      </m:ctrlPr>
                                    </m:sSubPr>
                                    <m:e>
                                      <m:r>
                                        <a:rPr lang="nl-NL" i="1">
                                          <a:latin typeface="Cambria Math" panose="02040503050406030204" pitchFamily="18" charset="0"/>
                                        </a:rPr>
                                        <m:t>𝑟</m:t>
                                      </m:r>
                                    </m:e>
                                    <m:sub>
                                      <m:r>
                                        <a:rPr lang="nl-NL" i="1">
                                          <a:latin typeface="Cambria Math" panose="02040503050406030204" pitchFamily="18" charset="0"/>
                                        </a:rPr>
                                        <m:t>𝑗</m:t>
                                      </m:r>
                                    </m:sub>
                                  </m:sSub>
                                </m:e>
                              </m:d>
                            </m:den>
                          </m:f>
                        </m:e>
                      </m:func>
                      <m:r>
                        <a:rPr lang="nl-NL" sz="1950" b="0" i="1" smtClean="0">
                          <a:latin typeface="Cambria Math" panose="02040503050406030204" pitchFamily="18" charset="0"/>
                        </a:rPr>
                        <m:t>.</m:t>
                      </m:r>
                    </m:oMath>
                  </m:oMathPara>
                </a14:m>
                <a:endParaRPr lang="en-GB" sz="1950" dirty="0" smtClean="0"/>
              </a:p>
              <a:p>
                <a:pPr marL="342900" indent="-342900">
                  <a:buFont typeface="Arial" panose="020B0604020202020204" pitchFamily="34" charset="0"/>
                  <a:buChar char="•"/>
                </a:pPr>
                <a:endParaRPr lang="en-GB" sz="700" dirty="0" smtClean="0"/>
              </a:p>
              <a:p>
                <a:pPr marL="342900" indent="-342900">
                  <a:buFont typeface="Arial" panose="020B0604020202020204" pitchFamily="34" charset="0"/>
                  <a:buChar char="•"/>
                </a:pPr>
                <a:r>
                  <a:rPr lang="en-GB" sz="1950" dirty="0" smtClean="0"/>
                  <a:t>If this arc creates a cycle, exclude it and continue</a:t>
                </a:r>
              </a:p>
              <a:p>
                <a:pPr marL="342900" indent="-342900">
                  <a:buFont typeface="Arial" panose="020B0604020202020204" pitchFamily="34" charset="0"/>
                  <a:buChar char="•"/>
                </a:pPr>
                <a:endParaRPr lang="en-GB" sz="1600" dirty="0" smtClean="0"/>
              </a:p>
              <a:p>
                <a:pPr marL="342900" indent="-342900">
                  <a:buFont typeface="Arial" panose="020B0604020202020204" pitchFamily="34" charset="0"/>
                  <a:buChar char="•"/>
                </a:pPr>
                <a:r>
                  <a:rPr lang="en-GB" dirty="0" smtClean="0"/>
                  <a:t>Else, re-estimate </a:t>
                </a:r>
                <a14:m>
                  <m:oMath xmlns:m="http://schemas.openxmlformats.org/officeDocument/2006/math">
                    <m:r>
                      <a:rPr lang="en-GB" i="1" dirty="0">
                        <a:latin typeface="Cambria Math" panose="02040503050406030204" pitchFamily="18" charset="0"/>
                      </a:rPr>
                      <m:t>𝑊</m:t>
                    </m:r>
                  </m:oMath>
                </a14:m>
                <a:r>
                  <a:rPr lang="en-GB" dirty="0"/>
                  <a:t> and residuals </a:t>
                </a:r>
                <a14:m>
                  <m:oMath xmlns:m="http://schemas.openxmlformats.org/officeDocument/2006/math">
                    <m:sSub>
                      <m:sSubPr>
                        <m:ctrlPr>
                          <a:rPr lang="nl-NL" i="1">
                            <a:latin typeface="Cambria Math" panose="02040503050406030204" pitchFamily="18" charset="0"/>
                          </a:rPr>
                        </m:ctrlPr>
                      </m:sSubPr>
                      <m:e>
                        <m:r>
                          <a:rPr lang="nl-NL" i="1">
                            <a:latin typeface="Cambria Math" panose="02040503050406030204" pitchFamily="18" charset="0"/>
                          </a:rPr>
                          <m:t>𝑟</m:t>
                        </m:r>
                      </m:e>
                      <m:sub>
                        <m:r>
                          <a:rPr lang="nl-NL" i="1">
                            <a:latin typeface="Cambria Math" panose="02040503050406030204" pitchFamily="18" charset="0"/>
                          </a:rPr>
                          <m:t>𝑗</m:t>
                        </m:r>
                      </m:sub>
                    </m:sSub>
                  </m:oMath>
                </a14:m>
                <a:endParaRPr lang="en-GB" sz="1950" dirty="0" smtClean="0"/>
              </a:p>
              <a:p>
                <a:pPr marL="342900" indent="-342900">
                  <a:buFont typeface="Arial" panose="020B0604020202020204" pitchFamily="34" charset="0"/>
                  <a:buChar char="•"/>
                </a:pPr>
                <a:endParaRPr lang="en-GB" sz="1600" dirty="0"/>
              </a:p>
              <a:p>
                <a:pPr marL="342900" indent="-342900">
                  <a:buFont typeface="Arial" panose="020B0604020202020204" pitchFamily="34" charset="0"/>
                  <a:buChar char="•"/>
                </a:pPr>
                <a:r>
                  <a:rPr lang="en-GB" sz="1950" dirty="0" smtClean="0"/>
                  <a:t>Continue until stopping criterion</a:t>
                </a:r>
              </a:p>
            </p:txBody>
          </p:sp>
        </mc:Choice>
        <mc:Fallback xmlns="">
          <p:sp>
            <p:nvSpPr>
              <p:cNvPr id="3" name="Tijdelijke aanduiding voor inhoud 2"/>
              <p:cNvSpPr>
                <a:spLocks noGrp="1" noRot="1" noChangeAspect="1" noMove="1" noResize="1" noEditPoints="1" noAdjustHandles="1" noChangeArrowheads="1" noChangeShapeType="1" noTextEdit="1"/>
              </p:cNvSpPr>
              <p:nvPr>
                <p:ph idx="1"/>
              </p:nvPr>
            </p:nvSpPr>
            <p:spPr>
              <a:xfrm>
                <a:off x="758824" y="1306642"/>
                <a:ext cx="7849467" cy="3116068"/>
              </a:xfrm>
              <a:blipFill rotWithShape="0">
                <a:blip r:embed="rId3"/>
                <a:stretch>
                  <a:fillRect l="-1786" t="-2344" r="-1863" b="-5469"/>
                </a:stretch>
              </a:blipFill>
            </p:spPr>
            <p:txBody>
              <a:bodyPr/>
              <a:lstStyle/>
              <a:p>
                <a:r>
                  <a:rPr lang="nl-NL">
                    <a:noFill/>
                  </a:rPr>
                  <a:t> </a:t>
                </a:r>
              </a:p>
            </p:txBody>
          </p:sp>
        </mc:Fallback>
      </mc:AlternateContent>
      <p:sp>
        <p:nvSpPr>
          <p:cNvPr id="4" name="Tijdelijke aanduiding voor voettekst 3"/>
          <p:cNvSpPr>
            <a:spLocks noGrp="1"/>
          </p:cNvSpPr>
          <p:nvPr>
            <p:ph type="ftr" sz="quarter" idx="11"/>
          </p:nvPr>
        </p:nvSpPr>
        <p:spPr/>
        <p:txBody>
          <a:bodyPr/>
          <a:lstStyle/>
          <a:p>
            <a:r>
              <a:rPr lang="en-US" smtClean="0"/>
              <a:t>Structure Learning for High-Dimensional Time Series Data</a:t>
            </a:r>
            <a:endParaRPr lang="en-GB" dirty="0"/>
          </a:p>
        </p:txBody>
      </p:sp>
      <p:sp>
        <p:nvSpPr>
          <p:cNvPr id="5" name="Tijdelijke aanduiding voor dianummer 4"/>
          <p:cNvSpPr>
            <a:spLocks noGrp="1"/>
          </p:cNvSpPr>
          <p:nvPr>
            <p:ph type="sldNum" sz="quarter" idx="12"/>
          </p:nvPr>
        </p:nvSpPr>
        <p:spPr/>
        <p:txBody>
          <a:bodyPr/>
          <a:lstStyle/>
          <a:p>
            <a:fld id="{C194BDB0-F4EA-4DD6-8281-CCE2440D0CE0}" type="slidenum">
              <a:rPr lang="en-GB" smtClean="0"/>
              <a:pPr/>
              <a:t>15</a:t>
            </a:fld>
            <a:endParaRPr lang="en-GB" dirty="0"/>
          </a:p>
        </p:txBody>
      </p:sp>
    </p:spTree>
    <p:extLst>
      <p:ext uri="{BB962C8B-B14F-4D97-AF65-F5344CB8AC3E}">
        <p14:creationId xmlns:p14="http://schemas.microsoft.com/office/powerpoint/2010/main" val="1056596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EEE8E8"/>
        </a:solidFill>
        <a:effectLst/>
      </p:bgPr>
    </p:bg>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9" name="Tekstvak 48"/>
              <p:cNvSpPr txBox="1"/>
              <p:nvPr/>
            </p:nvSpPr>
            <p:spPr>
              <a:xfrm>
                <a:off x="468000" y="2880000"/>
                <a:ext cx="3813716" cy="111363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nl-NL" sz="2800" b="0" i="1" smtClean="0">
                          <a:latin typeface="Cambria Math" panose="02040503050406030204" pitchFamily="18" charset="0"/>
                        </a:rPr>
                        <m:t>𝐶</m:t>
                      </m:r>
                      <m:r>
                        <a:rPr lang="nl-NL" sz="2800" b="0" i="1" smtClean="0">
                          <a:latin typeface="Cambria Math" panose="02040503050406030204" pitchFamily="18" charset="0"/>
                        </a:rPr>
                        <m:t>=</m:t>
                      </m:r>
                      <m:d>
                        <m:dPr>
                          <m:ctrlPr>
                            <a:rPr lang="nl-NL" sz="2800" i="1" smtClean="0">
                              <a:latin typeface="Cambria Math" panose="02040503050406030204" pitchFamily="18" charset="0"/>
                            </a:rPr>
                          </m:ctrlPr>
                        </m:dPr>
                        <m:e>
                          <m:m>
                            <m:mPr>
                              <m:mcs>
                                <m:mc>
                                  <m:mcPr>
                                    <m:count m:val="3"/>
                                    <m:mcJc m:val="center"/>
                                  </m:mcPr>
                                </m:mc>
                              </m:mcs>
                              <m:ctrlPr>
                                <a:rPr lang="nl-NL" sz="2400" i="1">
                                  <a:latin typeface="Cambria Math" panose="02040503050406030204" pitchFamily="18" charset="0"/>
                                  <a:ea typeface="Cambria Math" panose="02040503050406030204" pitchFamily="18" charset="0"/>
                                </a:rPr>
                              </m:ctrlPr>
                            </m:mPr>
                            <m:mr>
                              <m:e>
                                <m:r>
                                  <a:rPr lang="nl-NL" sz="2400" b="1" i="0" spc="-150" smtClean="0">
                                    <a:noFill/>
                                    <a:latin typeface="Cambria Math" panose="02040503050406030204" pitchFamily="18" charset="0"/>
                                    <a:ea typeface="Cambria Math" panose="02040503050406030204" pitchFamily="18" charset="0"/>
                                  </a:rPr>
                                  <m:t>𝟖</m:t>
                                </m:r>
                                <m:r>
                                  <a:rPr lang="nl-NL" sz="2400" b="1" i="1" spc="-150" smtClean="0">
                                    <a:noFill/>
                                    <a:latin typeface="Cambria Math" panose="02040503050406030204" pitchFamily="18" charset="0"/>
                                    <a:ea typeface="Cambria Math" panose="02040503050406030204" pitchFamily="18" charset="0"/>
                                  </a:rPr>
                                  <m:t>.</m:t>
                                </m:r>
                                <m:r>
                                  <a:rPr lang="nl-NL" sz="2400" b="1" i="1" spc="-150" smtClean="0">
                                    <a:noFill/>
                                    <a:latin typeface="Cambria Math" panose="02040503050406030204" pitchFamily="18" charset="0"/>
                                    <a:ea typeface="Cambria Math" panose="02040503050406030204" pitchFamily="18" charset="0"/>
                                  </a:rPr>
                                  <m:t>𝟔𝟕</m:t>
                                </m:r>
                              </m:e>
                              <m:e>
                                <m:r>
                                  <a:rPr lang="nl-NL" sz="2400" b="1" i="0" spc="-150" smtClean="0">
                                    <a:latin typeface="Cambria Math" panose="02040503050406030204" pitchFamily="18" charset="0"/>
                                    <a:ea typeface="Cambria Math" panose="02040503050406030204" pitchFamily="18" charset="0"/>
                                  </a:rPr>
                                  <m:t>𝟐</m:t>
                                </m:r>
                                <m:r>
                                  <a:rPr lang="en-US" sz="2400" b="1" spc="-150">
                                    <a:latin typeface="Cambria Math" panose="02040503050406030204" pitchFamily="18" charset="0"/>
                                    <a:ea typeface="Cambria Math" panose="02040503050406030204" pitchFamily="18" charset="0"/>
                                  </a:rPr>
                                  <m:t>.</m:t>
                                </m:r>
                                <m:r>
                                  <a:rPr lang="nl-NL" sz="2400" b="1" i="1" spc="-150" smtClean="0">
                                    <a:latin typeface="Cambria Math" panose="02040503050406030204" pitchFamily="18" charset="0"/>
                                    <a:ea typeface="Cambria Math" panose="02040503050406030204" pitchFamily="18" charset="0"/>
                                  </a:rPr>
                                  <m:t>𝟏𝟕</m:t>
                                </m:r>
                              </m:e>
                              <m:e>
                                <m:r>
                                  <a:rPr lang="nl-NL" sz="2400" b="0" i="1" smtClean="0">
                                    <a:latin typeface="Cambria Math" panose="02040503050406030204" pitchFamily="18" charset="0"/>
                                    <a:ea typeface="Cambria Math" panose="02040503050406030204" pitchFamily="18" charset="0"/>
                                  </a:rPr>
                                  <m:t>0.94</m:t>
                                </m:r>
                              </m:e>
                            </m:mr>
                            <m:mr>
                              <m:e>
                                <m:r>
                                  <a:rPr lang="nl-NL" sz="2400" b="0" i="0" smtClean="0">
                                    <a:latin typeface="Cambria Math" panose="02040503050406030204" pitchFamily="18" charset="0"/>
                                    <a:ea typeface="Cambria Math" panose="02040503050406030204" pitchFamily="18" charset="0"/>
                                  </a:rPr>
                                  <m:t>2</m:t>
                                </m:r>
                                <m:r>
                                  <a:rPr lang="en-US" sz="2400">
                                    <a:latin typeface="Cambria Math" panose="02040503050406030204" pitchFamily="18" charset="0"/>
                                    <a:ea typeface="Cambria Math" panose="02040503050406030204" pitchFamily="18" charset="0"/>
                                  </a:rPr>
                                  <m:t>.</m:t>
                                </m:r>
                                <m:r>
                                  <a:rPr lang="nl-NL" sz="2400" b="0" i="0" smtClean="0">
                                    <a:latin typeface="Cambria Math" panose="02040503050406030204" pitchFamily="18" charset="0"/>
                                    <a:ea typeface="Cambria Math" panose="02040503050406030204" pitchFamily="18" charset="0"/>
                                  </a:rPr>
                                  <m:t>15</m:t>
                                </m:r>
                              </m:e>
                              <m:e>
                                <m:r>
                                  <a:rPr lang="nl-NL" sz="2400" b="1" i="0" spc="-150" smtClean="0">
                                    <a:noFill/>
                                    <a:latin typeface="Cambria Math" panose="02040503050406030204" pitchFamily="18" charset="0"/>
                                    <a:ea typeface="Cambria Math" panose="02040503050406030204" pitchFamily="18" charset="0"/>
                                  </a:rPr>
                                  <m:t>𝟔</m:t>
                                </m:r>
                                <m:r>
                                  <a:rPr lang="en-US" sz="2400" b="1" spc="-150">
                                    <a:noFill/>
                                    <a:latin typeface="Cambria Math" panose="02040503050406030204" pitchFamily="18" charset="0"/>
                                    <a:ea typeface="Cambria Math" panose="02040503050406030204" pitchFamily="18" charset="0"/>
                                  </a:rPr>
                                  <m:t>.</m:t>
                                </m:r>
                                <m:r>
                                  <a:rPr lang="nl-NL" sz="2400" b="1" i="0" spc="-150" smtClean="0">
                                    <a:noFill/>
                                    <a:latin typeface="Cambria Math" panose="02040503050406030204" pitchFamily="18" charset="0"/>
                                    <a:ea typeface="Cambria Math" panose="02040503050406030204" pitchFamily="18" charset="0"/>
                                  </a:rPr>
                                  <m:t>𝟔𝟓</m:t>
                                </m:r>
                              </m:e>
                              <m:e>
                                <m:r>
                                  <a:rPr lang="nl-NL" sz="2400" b="0" i="1" smtClean="0">
                                    <a:latin typeface="Cambria Math" panose="02040503050406030204" pitchFamily="18" charset="0"/>
                                    <a:ea typeface="Cambria Math" panose="02040503050406030204" pitchFamily="18" charset="0"/>
                                  </a:rPr>
                                  <m:t>1.65</m:t>
                                </m:r>
                              </m:e>
                            </m:mr>
                            <m:mr>
                              <m:e>
                                <m:r>
                                  <a:rPr lang="en-US" sz="2400" b="0" i="0" smtClean="0">
                                    <a:latin typeface="Cambria Math" panose="02040503050406030204" pitchFamily="18" charset="0"/>
                                    <a:ea typeface="Cambria Math" panose="02040503050406030204" pitchFamily="18" charset="0"/>
                                  </a:rPr>
                                  <m:t>0</m:t>
                                </m:r>
                                <m:r>
                                  <a:rPr lang="en-US" sz="240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82</m:t>
                                </m:r>
                              </m:e>
                              <m:e>
                                <m:r>
                                  <a:rPr lang="en-US" sz="2400">
                                    <a:latin typeface="Cambria Math" panose="02040503050406030204" pitchFamily="18" charset="0"/>
                                    <a:ea typeface="Cambria Math" panose="02040503050406030204" pitchFamily="18" charset="0"/>
                                  </a:rPr>
                                  <m:t>0.</m:t>
                                </m:r>
                                <m:r>
                                  <a:rPr lang="nl-NL" sz="2400" b="0" i="1" smtClean="0">
                                    <a:latin typeface="Cambria Math" panose="02040503050406030204" pitchFamily="18" charset="0"/>
                                    <a:ea typeface="Cambria Math" panose="02040503050406030204" pitchFamily="18" charset="0"/>
                                  </a:rPr>
                                  <m:t>48</m:t>
                                </m:r>
                              </m:e>
                              <m:e>
                                <m:r>
                                  <a:rPr lang="nl-NL" sz="2400" b="1" i="0" spc="-150" smtClean="0">
                                    <a:noFill/>
                                    <a:latin typeface="Cambria Math" panose="02040503050406030204" pitchFamily="18" charset="0"/>
                                    <a:ea typeface="Cambria Math" panose="02040503050406030204" pitchFamily="18" charset="0"/>
                                  </a:rPr>
                                  <m:t>𝟕</m:t>
                                </m:r>
                                <m:r>
                                  <a:rPr lang="nl-NL" sz="2400" b="1" spc="-150">
                                    <a:noFill/>
                                    <a:latin typeface="Cambria Math" panose="02040503050406030204" pitchFamily="18" charset="0"/>
                                    <a:ea typeface="Cambria Math" panose="02040503050406030204" pitchFamily="18" charset="0"/>
                                  </a:rPr>
                                  <m:t>.</m:t>
                                </m:r>
                                <m:r>
                                  <a:rPr lang="en-US" sz="2400" b="1" i="1" spc="-150">
                                    <a:noFill/>
                                    <a:latin typeface="Cambria Math" panose="02040503050406030204" pitchFamily="18" charset="0"/>
                                    <a:ea typeface="Cambria Math" panose="02040503050406030204" pitchFamily="18" charset="0"/>
                                  </a:rPr>
                                  <m:t>𝟗𝟒</m:t>
                                </m:r>
                              </m:e>
                            </m:mr>
                          </m:m>
                        </m:e>
                      </m:d>
                    </m:oMath>
                  </m:oMathPara>
                </a14:m>
                <a:endParaRPr lang="nl-NL" sz="3200" dirty="0"/>
              </a:p>
            </p:txBody>
          </p:sp>
        </mc:Choice>
        <mc:Fallback xmlns="">
          <p:sp>
            <p:nvSpPr>
              <p:cNvPr id="49" name="Tekstvak 48"/>
              <p:cNvSpPr txBox="1">
                <a:spLocks noRot="1" noChangeAspect="1" noMove="1" noResize="1" noEditPoints="1" noAdjustHandles="1" noChangeArrowheads="1" noChangeShapeType="1" noTextEdit="1"/>
              </p:cNvSpPr>
              <p:nvPr/>
            </p:nvSpPr>
            <p:spPr>
              <a:xfrm>
                <a:off x="468000" y="2880000"/>
                <a:ext cx="3813716" cy="1113638"/>
              </a:xfrm>
              <a:prstGeom prst="rect">
                <a:avLst/>
              </a:prstGeom>
              <a:blipFill rotWithShape="0">
                <a:blip r:embed="rId3"/>
                <a:stretch>
                  <a:fillRect/>
                </a:stretch>
              </a:blipFill>
            </p:spPr>
            <p:txBody>
              <a:bodyPr/>
              <a:lstStyle/>
              <a:p>
                <a:r>
                  <a:rPr lang="nl-NL">
                    <a:noFill/>
                  </a:rPr>
                  <a:t> </a:t>
                </a:r>
              </a:p>
            </p:txBody>
          </p:sp>
        </mc:Fallback>
      </mc:AlternateContent>
      <mc:AlternateContent xmlns:mc="http://schemas.openxmlformats.org/markup-compatibility/2006" xmlns:a14="http://schemas.microsoft.com/office/drawing/2010/main">
        <mc:Choice Requires="a14">
          <p:sp>
            <p:nvSpPr>
              <p:cNvPr id="51" name="Tekstvak 50"/>
              <p:cNvSpPr txBox="1"/>
              <p:nvPr/>
            </p:nvSpPr>
            <p:spPr>
              <a:xfrm>
                <a:off x="468000" y="2880000"/>
                <a:ext cx="3813716" cy="111363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nl-NL" sz="2800" b="0" i="1" smtClean="0">
                          <a:latin typeface="Cambria Math" panose="02040503050406030204" pitchFamily="18" charset="0"/>
                        </a:rPr>
                        <m:t>𝐶</m:t>
                      </m:r>
                      <m:r>
                        <a:rPr lang="nl-NL" sz="2800" b="0" i="1" smtClean="0">
                          <a:latin typeface="Cambria Math" panose="02040503050406030204" pitchFamily="18" charset="0"/>
                        </a:rPr>
                        <m:t>=</m:t>
                      </m:r>
                      <m:d>
                        <m:dPr>
                          <m:ctrlPr>
                            <a:rPr lang="nl-NL" sz="2800" i="1" smtClean="0">
                              <a:latin typeface="Cambria Math" panose="02040503050406030204" pitchFamily="18" charset="0"/>
                            </a:rPr>
                          </m:ctrlPr>
                        </m:dPr>
                        <m:e>
                          <m:m>
                            <m:mPr>
                              <m:mcs>
                                <m:mc>
                                  <m:mcPr>
                                    <m:count m:val="3"/>
                                    <m:mcJc m:val="center"/>
                                  </m:mcPr>
                                </m:mc>
                              </m:mcs>
                              <m:ctrlPr>
                                <a:rPr lang="nl-NL" sz="2400" i="1">
                                  <a:latin typeface="Cambria Math" panose="02040503050406030204" pitchFamily="18" charset="0"/>
                                  <a:ea typeface="Cambria Math" panose="02040503050406030204" pitchFamily="18" charset="0"/>
                                </a:rPr>
                              </m:ctrlPr>
                            </m:mPr>
                            <m:mr>
                              <m:e>
                                <m:r>
                                  <a:rPr lang="nl-NL" sz="2400" b="1" i="0" spc="-150" smtClean="0">
                                    <a:noFill/>
                                    <a:latin typeface="Cambria Math" panose="02040503050406030204" pitchFamily="18" charset="0"/>
                                    <a:ea typeface="Cambria Math" panose="02040503050406030204" pitchFamily="18" charset="0"/>
                                  </a:rPr>
                                  <m:t>𝟖</m:t>
                                </m:r>
                                <m:r>
                                  <a:rPr lang="nl-NL" sz="2400" b="1" i="1" spc="-150" smtClean="0">
                                    <a:noFill/>
                                    <a:latin typeface="Cambria Math" panose="02040503050406030204" pitchFamily="18" charset="0"/>
                                    <a:ea typeface="Cambria Math" panose="02040503050406030204" pitchFamily="18" charset="0"/>
                                  </a:rPr>
                                  <m:t>.</m:t>
                                </m:r>
                                <m:r>
                                  <a:rPr lang="nl-NL" sz="2400" b="1" i="1" spc="-150" smtClean="0">
                                    <a:noFill/>
                                    <a:latin typeface="Cambria Math" panose="02040503050406030204" pitchFamily="18" charset="0"/>
                                    <a:ea typeface="Cambria Math" panose="02040503050406030204" pitchFamily="18" charset="0"/>
                                  </a:rPr>
                                  <m:t>𝟔𝟕</m:t>
                                </m:r>
                              </m:e>
                              <m:e>
                                <m:r>
                                  <a:rPr lang="nl-NL" sz="2400" b="1" i="0" spc="-150" smtClean="0">
                                    <a:noFill/>
                                    <a:latin typeface="Cambria Math" panose="02040503050406030204" pitchFamily="18" charset="0"/>
                                    <a:ea typeface="Cambria Math" panose="02040503050406030204" pitchFamily="18" charset="0"/>
                                  </a:rPr>
                                  <m:t>𝟐</m:t>
                                </m:r>
                                <m:r>
                                  <a:rPr lang="en-US" sz="2400" b="1" spc="-150">
                                    <a:noFill/>
                                    <a:latin typeface="Cambria Math" panose="02040503050406030204" pitchFamily="18" charset="0"/>
                                    <a:ea typeface="Cambria Math" panose="02040503050406030204" pitchFamily="18" charset="0"/>
                                  </a:rPr>
                                  <m:t>.</m:t>
                                </m:r>
                                <m:r>
                                  <a:rPr lang="nl-NL" sz="2400" b="1" i="0" spc="-150" smtClean="0">
                                    <a:noFill/>
                                    <a:latin typeface="Cambria Math" panose="02040503050406030204" pitchFamily="18" charset="0"/>
                                    <a:ea typeface="Cambria Math" panose="02040503050406030204" pitchFamily="18" charset="0"/>
                                  </a:rPr>
                                  <m:t>𝟑</m:t>
                                </m:r>
                                <m:r>
                                  <a:rPr lang="nl-NL" sz="2400" b="1" i="1" spc="-150" smtClean="0">
                                    <a:noFill/>
                                    <a:latin typeface="Cambria Math" panose="02040503050406030204" pitchFamily="18" charset="0"/>
                                    <a:ea typeface="Cambria Math" panose="02040503050406030204" pitchFamily="18" charset="0"/>
                                  </a:rPr>
                                  <m:t>𝟐</m:t>
                                </m:r>
                              </m:e>
                              <m:e>
                                <m:r>
                                  <a:rPr lang="nl-NL" sz="2400" b="0" i="1" smtClean="0">
                                    <a:latin typeface="Cambria Math" panose="02040503050406030204" pitchFamily="18" charset="0"/>
                                    <a:ea typeface="Cambria Math" panose="02040503050406030204" pitchFamily="18" charset="0"/>
                                  </a:rPr>
                                  <m:t>0.94</m:t>
                                </m:r>
                              </m:e>
                            </m:mr>
                            <m:mr>
                              <m:e>
                                <m:r>
                                  <a:rPr lang="nl-NL" sz="2400" b="1" i="0" spc="-150" smtClean="0">
                                    <a:latin typeface="Cambria Math" panose="02040503050406030204" pitchFamily="18" charset="0"/>
                                    <a:ea typeface="Cambria Math" panose="02040503050406030204" pitchFamily="18" charset="0"/>
                                  </a:rPr>
                                  <m:t>𝟐</m:t>
                                </m:r>
                                <m:r>
                                  <a:rPr lang="en-US" sz="2400" b="1" spc="-150">
                                    <a:latin typeface="Cambria Math" panose="02040503050406030204" pitchFamily="18" charset="0"/>
                                    <a:ea typeface="Cambria Math" panose="02040503050406030204" pitchFamily="18" charset="0"/>
                                  </a:rPr>
                                  <m:t>.</m:t>
                                </m:r>
                                <m:r>
                                  <a:rPr lang="nl-NL" sz="2400" b="1" i="0" spc="-150" smtClean="0">
                                    <a:latin typeface="Cambria Math" panose="02040503050406030204" pitchFamily="18" charset="0"/>
                                    <a:ea typeface="Cambria Math" panose="02040503050406030204" pitchFamily="18" charset="0"/>
                                  </a:rPr>
                                  <m:t>𝟏𝟓</m:t>
                                </m:r>
                              </m:e>
                              <m:e>
                                <m:r>
                                  <a:rPr lang="nl-NL" sz="2400" b="1" i="0" spc="-150" smtClean="0">
                                    <a:noFill/>
                                    <a:latin typeface="Cambria Math" panose="02040503050406030204" pitchFamily="18" charset="0"/>
                                    <a:ea typeface="Cambria Math" panose="02040503050406030204" pitchFamily="18" charset="0"/>
                                  </a:rPr>
                                  <m:t>𝟔</m:t>
                                </m:r>
                                <m:r>
                                  <a:rPr lang="en-US" sz="2400" b="1" spc="-150">
                                    <a:noFill/>
                                    <a:latin typeface="Cambria Math" panose="02040503050406030204" pitchFamily="18" charset="0"/>
                                    <a:ea typeface="Cambria Math" panose="02040503050406030204" pitchFamily="18" charset="0"/>
                                  </a:rPr>
                                  <m:t>.</m:t>
                                </m:r>
                                <m:r>
                                  <a:rPr lang="nl-NL" sz="2400" b="1" i="0" spc="-150" smtClean="0">
                                    <a:noFill/>
                                    <a:latin typeface="Cambria Math" panose="02040503050406030204" pitchFamily="18" charset="0"/>
                                    <a:ea typeface="Cambria Math" panose="02040503050406030204" pitchFamily="18" charset="0"/>
                                  </a:rPr>
                                  <m:t>𝟔𝟓</m:t>
                                </m:r>
                              </m:e>
                              <m:e>
                                <m:r>
                                  <a:rPr lang="nl-NL" sz="2400" b="0" i="1" smtClean="0">
                                    <a:latin typeface="Cambria Math" panose="02040503050406030204" pitchFamily="18" charset="0"/>
                                    <a:ea typeface="Cambria Math" panose="02040503050406030204" pitchFamily="18" charset="0"/>
                                  </a:rPr>
                                  <m:t>1.65</m:t>
                                </m:r>
                              </m:e>
                            </m:mr>
                            <m:mr>
                              <m:e>
                                <m:r>
                                  <a:rPr lang="en-US" sz="2400" b="0" i="0" smtClean="0">
                                    <a:latin typeface="Cambria Math" panose="02040503050406030204" pitchFamily="18" charset="0"/>
                                    <a:ea typeface="Cambria Math" panose="02040503050406030204" pitchFamily="18" charset="0"/>
                                  </a:rPr>
                                  <m:t>0</m:t>
                                </m:r>
                                <m:r>
                                  <a:rPr lang="en-US" sz="240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82</m:t>
                                </m:r>
                              </m:e>
                              <m:e>
                                <m:r>
                                  <a:rPr lang="en-US" sz="2400">
                                    <a:latin typeface="Cambria Math" panose="02040503050406030204" pitchFamily="18" charset="0"/>
                                    <a:ea typeface="Cambria Math" panose="02040503050406030204" pitchFamily="18" charset="0"/>
                                  </a:rPr>
                                  <m:t>0.</m:t>
                                </m:r>
                                <m:r>
                                  <a:rPr lang="nl-NL" sz="2400" b="0" i="0" smtClean="0">
                                    <a:latin typeface="Cambria Math" panose="02040503050406030204" pitchFamily="18" charset="0"/>
                                    <a:ea typeface="Cambria Math" panose="02040503050406030204" pitchFamily="18" charset="0"/>
                                  </a:rPr>
                                  <m:t>4</m:t>
                                </m:r>
                                <m:r>
                                  <a:rPr lang="en-US" sz="2400">
                                    <a:latin typeface="Cambria Math" panose="02040503050406030204" pitchFamily="18" charset="0"/>
                                    <a:ea typeface="Cambria Math" panose="02040503050406030204" pitchFamily="18" charset="0"/>
                                  </a:rPr>
                                  <m:t>2</m:t>
                                </m:r>
                              </m:e>
                              <m:e>
                                <m:r>
                                  <a:rPr lang="nl-NL" sz="2400" b="1" i="0" spc="-150" smtClean="0">
                                    <a:noFill/>
                                    <a:latin typeface="Cambria Math" panose="02040503050406030204" pitchFamily="18" charset="0"/>
                                    <a:ea typeface="Cambria Math" panose="02040503050406030204" pitchFamily="18" charset="0"/>
                                  </a:rPr>
                                  <m:t>𝟕</m:t>
                                </m:r>
                                <m:r>
                                  <a:rPr lang="nl-NL" sz="2400" b="1" spc="-150">
                                    <a:noFill/>
                                    <a:latin typeface="Cambria Math" panose="02040503050406030204" pitchFamily="18" charset="0"/>
                                    <a:ea typeface="Cambria Math" panose="02040503050406030204" pitchFamily="18" charset="0"/>
                                  </a:rPr>
                                  <m:t>.</m:t>
                                </m:r>
                                <m:r>
                                  <a:rPr lang="en-US" sz="2400" b="1" i="1" spc="-150">
                                    <a:noFill/>
                                    <a:latin typeface="Cambria Math" panose="02040503050406030204" pitchFamily="18" charset="0"/>
                                    <a:ea typeface="Cambria Math" panose="02040503050406030204" pitchFamily="18" charset="0"/>
                                  </a:rPr>
                                  <m:t>𝟗𝟒</m:t>
                                </m:r>
                              </m:e>
                            </m:mr>
                          </m:m>
                        </m:e>
                      </m:d>
                    </m:oMath>
                  </m:oMathPara>
                </a14:m>
                <a:endParaRPr lang="nl-NL" sz="3200" dirty="0"/>
              </a:p>
            </p:txBody>
          </p:sp>
        </mc:Choice>
        <mc:Fallback xmlns="">
          <p:sp>
            <p:nvSpPr>
              <p:cNvPr id="51" name="Tekstvak 50"/>
              <p:cNvSpPr txBox="1">
                <a:spLocks noRot="1" noChangeAspect="1" noMove="1" noResize="1" noEditPoints="1" noAdjustHandles="1" noChangeArrowheads="1" noChangeShapeType="1" noTextEdit="1"/>
              </p:cNvSpPr>
              <p:nvPr/>
            </p:nvSpPr>
            <p:spPr>
              <a:xfrm>
                <a:off x="468000" y="2880000"/>
                <a:ext cx="3813716" cy="1113638"/>
              </a:xfrm>
              <a:prstGeom prst="rect">
                <a:avLst/>
              </a:prstGeom>
              <a:blipFill rotWithShape="0">
                <a:blip r:embed="rId4"/>
                <a:stretch>
                  <a:fillRect/>
                </a:stretch>
              </a:blipFill>
            </p:spPr>
            <p:txBody>
              <a:bodyPr/>
              <a:lstStyle/>
              <a:p>
                <a:r>
                  <a:rPr lang="nl-NL">
                    <a:noFill/>
                  </a:rPr>
                  <a:t> </a:t>
                </a:r>
              </a:p>
            </p:txBody>
          </p:sp>
        </mc:Fallback>
      </mc:AlternateContent>
      <mc:AlternateContent xmlns:mc="http://schemas.openxmlformats.org/markup-compatibility/2006" xmlns:a14="http://schemas.microsoft.com/office/drawing/2010/main">
        <mc:Choice Requires="a14">
          <p:sp>
            <p:nvSpPr>
              <p:cNvPr id="46" name="Tekstvak 45"/>
              <p:cNvSpPr txBox="1"/>
              <p:nvPr/>
            </p:nvSpPr>
            <p:spPr>
              <a:xfrm>
                <a:off x="468000" y="2880000"/>
                <a:ext cx="3813716" cy="111363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nl-NL" sz="2800" b="0" i="1" smtClean="0">
                          <a:latin typeface="Cambria Math" panose="02040503050406030204" pitchFamily="18" charset="0"/>
                        </a:rPr>
                        <m:t>𝐶</m:t>
                      </m:r>
                      <m:r>
                        <a:rPr lang="nl-NL" sz="2800" b="0" i="1" smtClean="0">
                          <a:latin typeface="Cambria Math" panose="02040503050406030204" pitchFamily="18" charset="0"/>
                        </a:rPr>
                        <m:t>=</m:t>
                      </m:r>
                      <m:d>
                        <m:dPr>
                          <m:ctrlPr>
                            <a:rPr lang="nl-NL" sz="2800" i="1" smtClean="0">
                              <a:latin typeface="Cambria Math" panose="02040503050406030204" pitchFamily="18" charset="0"/>
                            </a:rPr>
                          </m:ctrlPr>
                        </m:dPr>
                        <m:e>
                          <m:m>
                            <m:mPr>
                              <m:mcs>
                                <m:mc>
                                  <m:mcPr>
                                    <m:count m:val="3"/>
                                    <m:mcJc m:val="center"/>
                                  </m:mcPr>
                                </m:mc>
                              </m:mcs>
                              <m:ctrlPr>
                                <a:rPr lang="nl-NL" sz="2400" i="1">
                                  <a:latin typeface="Cambria Math" panose="02040503050406030204" pitchFamily="18" charset="0"/>
                                  <a:ea typeface="Cambria Math" panose="02040503050406030204" pitchFamily="18" charset="0"/>
                                </a:rPr>
                              </m:ctrlPr>
                            </m:mPr>
                            <m:mr>
                              <m:e>
                                <m:r>
                                  <a:rPr lang="nl-NL" sz="2400" b="1" i="0" spc="-150" smtClean="0">
                                    <a:noFill/>
                                    <a:latin typeface="Cambria Math" panose="02040503050406030204" pitchFamily="18" charset="0"/>
                                    <a:ea typeface="Cambria Math" panose="02040503050406030204" pitchFamily="18" charset="0"/>
                                  </a:rPr>
                                  <m:t>𝟖</m:t>
                                </m:r>
                                <m:r>
                                  <a:rPr lang="nl-NL" sz="2400" b="1" i="1" spc="-150" smtClean="0">
                                    <a:noFill/>
                                    <a:latin typeface="Cambria Math" panose="02040503050406030204" pitchFamily="18" charset="0"/>
                                    <a:ea typeface="Cambria Math" panose="02040503050406030204" pitchFamily="18" charset="0"/>
                                  </a:rPr>
                                  <m:t>.</m:t>
                                </m:r>
                                <m:r>
                                  <a:rPr lang="nl-NL" sz="2400" b="1" i="1" spc="-150" smtClean="0">
                                    <a:noFill/>
                                    <a:latin typeface="Cambria Math" panose="02040503050406030204" pitchFamily="18" charset="0"/>
                                    <a:ea typeface="Cambria Math" panose="02040503050406030204" pitchFamily="18" charset="0"/>
                                  </a:rPr>
                                  <m:t>𝟔𝟕</m:t>
                                </m:r>
                              </m:e>
                              <m:e>
                                <m:r>
                                  <a:rPr lang="nl-NL" sz="2400" b="0" i="0" smtClean="0">
                                    <a:latin typeface="Cambria Math" panose="02040503050406030204" pitchFamily="18" charset="0"/>
                                    <a:ea typeface="Cambria Math" panose="02040503050406030204" pitchFamily="18" charset="0"/>
                                  </a:rPr>
                                  <m:t>3</m:t>
                                </m:r>
                                <m:r>
                                  <a:rPr lang="en-US" sz="2400">
                                    <a:latin typeface="Cambria Math" panose="02040503050406030204" pitchFamily="18" charset="0"/>
                                    <a:ea typeface="Cambria Math" panose="02040503050406030204" pitchFamily="18" charset="0"/>
                                  </a:rPr>
                                  <m:t>.</m:t>
                                </m:r>
                                <m:r>
                                  <a:rPr lang="nl-NL" sz="2400" b="0" i="0" smtClean="0">
                                    <a:latin typeface="Cambria Math" panose="02040503050406030204" pitchFamily="18" charset="0"/>
                                    <a:ea typeface="Cambria Math" panose="02040503050406030204" pitchFamily="18" charset="0"/>
                                  </a:rPr>
                                  <m:t>3</m:t>
                                </m:r>
                                <m:r>
                                  <a:rPr lang="nl-NL" sz="2400" b="0" i="1" smtClean="0">
                                    <a:latin typeface="Cambria Math" panose="02040503050406030204" pitchFamily="18" charset="0"/>
                                    <a:ea typeface="Cambria Math" panose="02040503050406030204" pitchFamily="18" charset="0"/>
                                  </a:rPr>
                                  <m:t>2</m:t>
                                </m:r>
                              </m:e>
                              <m:e>
                                <m:r>
                                  <a:rPr lang="nl-NL" sz="2400" b="0" i="1" smtClean="0">
                                    <a:latin typeface="Cambria Math" panose="02040503050406030204" pitchFamily="18" charset="0"/>
                                    <a:ea typeface="Cambria Math" panose="02040503050406030204" pitchFamily="18" charset="0"/>
                                  </a:rPr>
                                  <m:t>0.94</m:t>
                                </m:r>
                              </m:e>
                            </m:mr>
                            <m:mr>
                              <m:e>
                                <m:r>
                                  <a:rPr lang="nl-NL" sz="2400" b="0" i="0" smtClean="0">
                                    <a:latin typeface="Cambria Math" panose="02040503050406030204" pitchFamily="18" charset="0"/>
                                    <a:ea typeface="Cambria Math" panose="02040503050406030204" pitchFamily="18" charset="0"/>
                                  </a:rPr>
                                  <m:t>2</m:t>
                                </m:r>
                                <m:r>
                                  <a:rPr lang="en-US" sz="2400">
                                    <a:latin typeface="Cambria Math" panose="02040503050406030204" pitchFamily="18" charset="0"/>
                                    <a:ea typeface="Cambria Math" panose="02040503050406030204" pitchFamily="18" charset="0"/>
                                  </a:rPr>
                                  <m:t>.</m:t>
                                </m:r>
                                <m:r>
                                  <a:rPr lang="nl-NL" sz="2400" b="0" i="0" smtClean="0">
                                    <a:latin typeface="Cambria Math" panose="02040503050406030204" pitchFamily="18" charset="0"/>
                                    <a:ea typeface="Cambria Math" panose="02040503050406030204" pitchFamily="18" charset="0"/>
                                  </a:rPr>
                                  <m:t>15</m:t>
                                </m:r>
                              </m:e>
                              <m:e>
                                <m:r>
                                  <a:rPr lang="nl-NL" sz="2400" b="1" i="0" spc="-150" smtClean="0">
                                    <a:latin typeface="Cambria Math" panose="02040503050406030204" pitchFamily="18" charset="0"/>
                                    <a:ea typeface="Cambria Math" panose="02040503050406030204" pitchFamily="18" charset="0"/>
                                  </a:rPr>
                                  <m:t>𝟔</m:t>
                                </m:r>
                                <m:r>
                                  <a:rPr lang="en-US" sz="2400" b="1" spc="-150">
                                    <a:latin typeface="Cambria Math" panose="02040503050406030204" pitchFamily="18" charset="0"/>
                                    <a:ea typeface="Cambria Math" panose="02040503050406030204" pitchFamily="18" charset="0"/>
                                  </a:rPr>
                                  <m:t>.</m:t>
                                </m:r>
                                <m:r>
                                  <a:rPr lang="nl-NL" sz="2400" b="1" i="0" spc="-150" smtClean="0">
                                    <a:latin typeface="Cambria Math" panose="02040503050406030204" pitchFamily="18" charset="0"/>
                                    <a:ea typeface="Cambria Math" panose="02040503050406030204" pitchFamily="18" charset="0"/>
                                  </a:rPr>
                                  <m:t>𝟔𝟓</m:t>
                                </m:r>
                              </m:e>
                              <m:e>
                                <m:r>
                                  <a:rPr lang="nl-NL" sz="2400" b="0" i="1" smtClean="0">
                                    <a:latin typeface="Cambria Math" panose="02040503050406030204" pitchFamily="18" charset="0"/>
                                    <a:ea typeface="Cambria Math" panose="02040503050406030204" pitchFamily="18" charset="0"/>
                                  </a:rPr>
                                  <m:t>1.65</m:t>
                                </m:r>
                              </m:e>
                            </m:mr>
                            <m:mr>
                              <m:e>
                                <m:r>
                                  <a:rPr lang="en-US" sz="2400" b="0" i="0" smtClean="0">
                                    <a:latin typeface="Cambria Math" panose="02040503050406030204" pitchFamily="18" charset="0"/>
                                    <a:ea typeface="Cambria Math" panose="02040503050406030204" pitchFamily="18" charset="0"/>
                                  </a:rPr>
                                  <m:t>0</m:t>
                                </m:r>
                                <m:r>
                                  <a:rPr lang="en-US" sz="240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82</m:t>
                                </m:r>
                              </m:e>
                              <m:e>
                                <m:r>
                                  <a:rPr lang="en-US" sz="2400">
                                    <a:latin typeface="Cambria Math" panose="02040503050406030204" pitchFamily="18" charset="0"/>
                                    <a:ea typeface="Cambria Math" panose="02040503050406030204" pitchFamily="18" charset="0"/>
                                  </a:rPr>
                                  <m:t>0.32</m:t>
                                </m:r>
                              </m:e>
                              <m:e>
                                <m:r>
                                  <a:rPr lang="nl-NL" sz="2400" b="1" i="0" spc="-150" smtClean="0">
                                    <a:noFill/>
                                    <a:latin typeface="Cambria Math" panose="02040503050406030204" pitchFamily="18" charset="0"/>
                                    <a:ea typeface="Cambria Math" panose="02040503050406030204" pitchFamily="18" charset="0"/>
                                  </a:rPr>
                                  <m:t>𝟕</m:t>
                                </m:r>
                                <m:r>
                                  <a:rPr lang="nl-NL" sz="2400" b="1" spc="-150">
                                    <a:noFill/>
                                    <a:latin typeface="Cambria Math" panose="02040503050406030204" pitchFamily="18" charset="0"/>
                                    <a:ea typeface="Cambria Math" panose="02040503050406030204" pitchFamily="18" charset="0"/>
                                  </a:rPr>
                                  <m:t>.</m:t>
                                </m:r>
                                <m:r>
                                  <a:rPr lang="en-US" sz="2400" b="1" i="1" spc="-150">
                                    <a:noFill/>
                                    <a:latin typeface="Cambria Math" panose="02040503050406030204" pitchFamily="18" charset="0"/>
                                    <a:ea typeface="Cambria Math" panose="02040503050406030204" pitchFamily="18" charset="0"/>
                                  </a:rPr>
                                  <m:t>𝟗𝟒</m:t>
                                </m:r>
                              </m:e>
                            </m:mr>
                          </m:m>
                        </m:e>
                      </m:d>
                    </m:oMath>
                  </m:oMathPara>
                </a14:m>
                <a:endParaRPr lang="nl-NL" sz="3200" dirty="0"/>
              </a:p>
            </p:txBody>
          </p:sp>
        </mc:Choice>
        <mc:Fallback xmlns="">
          <p:sp>
            <p:nvSpPr>
              <p:cNvPr id="46" name="Tekstvak 45"/>
              <p:cNvSpPr txBox="1">
                <a:spLocks noRot="1" noChangeAspect="1" noMove="1" noResize="1" noEditPoints="1" noAdjustHandles="1" noChangeArrowheads="1" noChangeShapeType="1" noTextEdit="1"/>
              </p:cNvSpPr>
              <p:nvPr/>
            </p:nvSpPr>
            <p:spPr>
              <a:xfrm>
                <a:off x="468000" y="2880000"/>
                <a:ext cx="3813716" cy="1113638"/>
              </a:xfrm>
              <a:prstGeom prst="rect">
                <a:avLst/>
              </a:prstGeom>
              <a:blipFill rotWithShape="0">
                <a:blip r:embed="rId5"/>
                <a:stretch>
                  <a:fillRect/>
                </a:stretch>
              </a:blipFill>
            </p:spPr>
            <p:txBody>
              <a:bodyPr/>
              <a:lstStyle/>
              <a:p>
                <a:r>
                  <a:rPr lang="nl-NL">
                    <a:noFill/>
                  </a:rPr>
                  <a:t> </a:t>
                </a:r>
              </a:p>
            </p:txBody>
          </p:sp>
        </mc:Fallback>
      </mc:AlternateContent>
      <mc:AlternateContent xmlns:mc="http://schemas.openxmlformats.org/markup-compatibility/2006" xmlns:a14="http://schemas.microsoft.com/office/drawing/2010/main">
        <mc:Choice Requires="a14">
          <p:sp>
            <p:nvSpPr>
              <p:cNvPr id="65" name="Tekstvak 64"/>
              <p:cNvSpPr txBox="1"/>
              <p:nvPr/>
            </p:nvSpPr>
            <p:spPr>
              <a:xfrm>
                <a:off x="468000" y="2880000"/>
                <a:ext cx="3813716" cy="111363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nl-NL" sz="2800" b="0" i="1" smtClean="0">
                          <a:latin typeface="Cambria Math" panose="02040503050406030204" pitchFamily="18" charset="0"/>
                        </a:rPr>
                        <m:t>𝐶</m:t>
                      </m:r>
                      <m:r>
                        <a:rPr lang="nl-NL" sz="2800" b="0" i="1" smtClean="0">
                          <a:latin typeface="Cambria Math" panose="02040503050406030204" pitchFamily="18" charset="0"/>
                        </a:rPr>
                        <m:t>=</m:t>
                      </m:r>
                      <m:d>
                        <m:dPr>
                          <m:ctrlPr>
                            <a:rPr lang="nl-NL" sz="2800" i="1" smtClean="0">
                              <a:latin typeface="Cambria Math" panose="02040503050406030204" pitchFamily="18" charset="0"/>
                            </a:rPr>
                          </m:ctrlPr>
                        </m:dPr>
                        <m:e>
                          <m:m>
                            <m:mPr>
                              <m:mcs>
                                <m:mc>
                                  <m:mcPr>
                                    <m:count m:val="3"/>
                                    <m:mcJc m:val="center"/>
                                  </m:mcPr>
                                </m:mc>
                              </m:mcs>
                              <m:ctrlPr>
                                <a:rPr lang="nl-NL" sz="2400" i="1">
                                  <a:latin typeface="Cambria Math" panose="02040503050406030204" pitchFamily="18" charset="0"/>
                                  <a:ea typeface="Cambria Math" panose="02040503050406030204" pitchFamily="18" charset="0"/>
                                </a:rPr>
                              </m:ctrlPr>
                            </m:mPr>
                            <m:mr>
                              <m:e>
                                <m:r>
                                  <a:rPr lang="nl-NL" sz="2400" b="1" i="0" spc="-150" smtClean="0">
                                    <a:noFill/>
                                    <a:latin typeface="Cambria Math" panose="02040503050406030204" pitchFamily="18" charset="0"/>
                                    <a:ea typeface="Cambria Math" panose="02040503050406030204" pitchFamily="18" charset="0"/>
                                  </a:rPr>
                                  <m:t>𝟖</m:t>
                                </m:r>
                                <m:r>
                                  <a:rPr lang="nl-NL" sz="2400" b="1" i="1" spc="-150" smtClean="0">
                                    <a:noFill/>
                                    <a:latin typeface="Cambria Math" panose="02040503050406030204" pitchFamily="18" charset="0"/>
                                    <a:ea typeface="Cambria Math" panose="02040503050406030204" pitchFamily="18" charset="0"/>
                                  </a:rPr>
                                  <m:t>.</m:t>
                                </m:r>
                                <m:r>
                                  <a:rPr lang="nl-NL" sz="2400" b="1" i="1" spc="-150" smtClean="0">
                                    <a:noFill/>
                                    <a:latin typeface="Cambria Math" panose="02040503050406030204" pitchFamily="18" charset="0"/>
                                    <a:ea typeface="Cambria Math" panose="02040503050406030204" pitchFamily="18" charset="0"/>
                                  </a:rPr>
                                  <m:t>𝟔𝟕</m:t>
                                </m:r>
                              </m:e>
                              <m:e>
                                <m:r>
                                  <a:rPr lang="nl-NL" sz="2400" b="1" i="0" spc="-150" smtClean="0">
                                    <a:noFill/>
                                    <a:latin typeface="Cambria Math" panose="02040503050406030204" pitchFamily="18" charset="0"/>
                                    <a:ea typeface="Cambria Math" panose="02040503050406030204" pitchFamily="18" charset="0"/>
                                  </a:rPr>
                                  <m:t>𝟐</m:t>
                                </m:r>
                                <m:r>
                                  <a:rPr lang="en-US" sz="2400" b="1" spc="-150">
                                    <a:noFill/>
                                    <a:latin typeface="Cambria Math" panose="02040503050406030204" pitchFamily="18" charset="0"/>
                                    <a:ea typeface="Cambria Math" panose="02040503050406030204" pitchFamily="18" charset="0"/>
                                  </a:rPr>
                                  <m:t>.</m:t>
                                </m:r>
                                <m:r>
                                  <a:rPr lang="nl-NL" sz="2400" b="1" i="0" spc="-150" smtClean="0">
                                    <a:noFill/>
                                    <a:latin typeface="Cambria Math" panose="02040503050406030204" pitchFamily="18" charset="0"/>
                                    <a:ea typeface="Cambria Math" panose="02040503050406030204" pitchFamily="18" charset="0"/>
                                  </a:rPr>
                                  <m:t>𝟑</m:t>
                                </m:r>
                                <m:r>
                                  <a:rPr lang="nl-NL" sz="2400" b="1" i="1" spc="-150" smtClean="0">
                                    <a:noFill/>
                                    <a:latin typeface="Cambria Math" panose="02040503050406030204" pitchFamily="18" charset="0"/>
                                    <a:ea typeface="Cambria Math" panose="02040503050406030204" pitchFamily="18" charset="0"/>
                                  </a:rPr>
                                  <m:t>𝟐</m:t>
                                </m:r>
                              </m:e>
                              <m:e>
                                <m:r>
                                  <a:rPr lang="nl-NL" sz="2400" b="0" i="1" smtClean="0">
                                    <a:latin typeface="Cambria Math" panose="02040503050406030204" pitchFamily="18" charset="0"/>
                                    <a:ea typeface="Cambria Math" panose="02040503050406030204" pitchFamily="18" charset="0"/>
                                  </a:rPr>
                                  <m:t>0.94</m:t>
                                </m:r>
                              </m:e>
                            </m:mr>
                            <m:mr>
                              <m:e>
                                <m:r>
                                  <a:rPr lang="nl-NL" sz="2400" b="1" i="0" spc="-150" smtClean="0">
                                    <a:noFill/>
                                    <a:latin typeface="Cambria Math" panose="02040503050406030204" pitchFamily="18" charset="0"/>
                                    <a:ea typeface="Cambria Math" panose="02040503050406030204" pitchFamily="18" charset="0"/>
                                  </a:rPr>
                                  <m:t>𝟐</m:t>
                                </m:r>
                                <m:r>
                                  <a:rPr lang="en-US" sz="2400" b="1" spc="-150">
                                    <a:noFill/>
                                    <a:latin typeface="Cambria Math" panose="02040503050406030204" pitchFamily="18" charset="0"/>
                                    <a:ea typeface="Cambria Math" panose="02040503050406030204" pitchFamily="18" charset="0"/>
                                  </a:rPr>
                                  <m:t>.</m:t>
                                </m:r>
                                <m:r>
                                  <a:rPr lang="nl-NL" sz="2400" b="1" i="0" spc="-150" smtClean="0">
                                    <a:noFill/>
                                    <a:latin typeface="Cambria Math" panose="02040503050406030204" pitchFamily="18" charset="0"/>
                                    <a:ea typeface="Cambria Math" panose="02040503050406030204" pitchFamily="18" charset="0"/>
                                  </a:rPr>
                                  <m:t>𝟔𝟓</m:t>
                                </m:r>
                              </m:e>
                              <m:e>
                                <m:r>
                                  <a:rPr lang="nl-NL" sz="2400" b="1" i="0" spc="-150" smtClean="0">
                                    <a:noFill/>
                                    <a:latin typeface="Cambria Math" panose="02040503050406030204" pitchFamily="18" charset="0"/>
                                    <a:ea typeface="Cambria Math" panose="02040503050406030204" pitchFamily="18" charset="0"/>
                                  </a:rPr>
                                  <m:t>𝟔</m:t>
                                </m:r>
                                <m:r>
                                  <a:rPr lang="en-US" sz="2400" b="1" spc="-150">
                                    <a:noFill/>
                                    <a:latin typeface="Cambria Math" panose="02040503050406030204" pitchFamily="18" charset="0"/>
                                    <a:ea typeface="Cambria Math" panose="02040503050406030204" pitchFamily="18" charset="0"/>
                                  </a:rPr>
                                  <m:t>.</m:t>
                                </m:r>
                                <m:r>
                                  <a:rPr lang="nl-NL" sz="2400" b="1" i="0" spc="-150" smtClean="0">
                                    <a:noFill/>
                                    <a:latin typeface="Cambria Math" panose="02040503050406030204" pitchFamily="18" charset="0"/>
                                    <a:ea typeface="Cambria Math" panose="02040503050406030204" pitchFamily="18" charset="0"/>
                                  </a:rPr>
                                  <m:t>𝟔𝟓</m:t>
                                </m:r>
                              </m:e>
                              <m:e>
                                <m:r>
                                  <a:rPr lang="nl-NL" sz="2400" b="1" i="1" spc="-150" smtClean="0">
                                    <a:latin typeface="Cambria Math" panose="02040503050406030204" pitchFamily="18" charset="0"/>
                                    <a:ea typeface="Cambria Math" panose="02040503050406030204" pitchFamily="18" charset="0"/>
                                  </a:rPr>
                                  <m:t>𝟏</m:t>
                                </m:r>
                                <m:r>
                                  <a:rPr lang="nl-NL" sz="2400" b="1" i="1" spc="-150" smtClean="0">
                                    <a:latin typeface="Cambria Math" panose="02040503050406030204" pitchFamily="18" charset="0"/>
                                    <a:ea typeface="Cambria Math" panose="02040503050406030204" pitchFamily="18" charset="0"/>
                                  </a:rPr>
                                  <m:t>.</m:t>
                                </m:r>
                                <m:r>
                                  <a:rPr lang="nl-NL" sz="2400" b="1" i="1" spc="-150" smtClean="0">
                                    <a:latin typeface="Cambria Math" panose="02040503050406030204" pitchFamily="18" charset="0"/>
                                    <a:ea typeface="Cambria Math" panose="02040503050406030204" pitchFamily="18" charset="0"/>
                                  </a:rPr>
                                  <m:t>𝟔𝟓</m:t>
                                </m:r>
                              </m:e>
                            </m:mr>
                            <m:mr>
                              <m:e>
                                <m:r>
                                  <a:rPr lang="nl-NL" sz="2400" b="0" i="0" smtClean="0">
                                    <a:latin typeface="Cambria Math" panose="02040503050406030204" pitchFamily="18" charset="0"/>
                                    <a:ea typeface="Cambria Math" panose="02040503050406030204" pitchFamily="18" charset="0"/>
                                  </a:rPr>
                                  <m:t>0.82</m:t>
                                </m:r>
                              </m:e>
                              <m:e>
                                <m:r>
                                  <a:rPr lang="en-US" sz="2400">
                                    <a:latin typeface="Cambria Math" panose="02040503050406030204" pitchFamily="18" charset="0"/>
                                    <a:ea typeface="Cambria Math" panose="02040503050406030204" pitchFamily="18" charset="0"/>
                                  </a:rPr>
                                  <m:t>0.</m:t>
                                </m:r>
                                <m:r>
                                  <a:rPr lang="nl-NL" sz="2400" b="0" i="0" smtClean="0">
                                    <a:latin typeface="Cambria Math" panose="02040503050406030204" pitchFamily="18" charset="0"/>
                                    <a:ea typeface="Cambria Math" panose="02040503050406030204" pitchFamily="18" charset="0"/>
                                  </a:rPr>
                                  <m:t>4</m:t>
                                </m:r>
                                <m:r>
                                  <a:rPr lang="en-US" sz="2400">
                                    <a:latin typeface="Cambria Math" panose="02040503050406030204" pitchFamily="18" charset="0"/>
                                    <a:ea typeface="Cambria Math" panose="02040503050406030204" pitchFamily="18" charset="0"/>
                                  </a:rPr>
                                  <m:t>2</m:t>
                                </m:r>
                              </m:e>
                              <m:e>
                                <m:r>
                                  <a:rPr lang="nl-NL" sz="2400" b="1" i="0" spc="-150" smtClean="0">
                                    <a:noFill/>
                                    <a:latin typeface="Cambria Math" panose="02040503050406030204" pitchFamily="18" charset="0"/>
                                    <a:ea typeface="Cambria Math" panose="02040503050406030204" pitchFamily="18" charset="0"/>
                                  </a:rPr>
                                  <m:t>𝟕</m:t>
                                </m:r>
                                <m:r>
                                  <a:rPr lang="nl-NL" sz="2400" b="1" spc="-150">
                                    <a:noFill/>
                                    <a:latin typeface="Cambria Math" panose="02040503050406030204" pitchFamily="18" charset="0"/>
                                    <a:ea typeface="Cambria Math" panose="02040503050406030204" pitchFamily="18" charset="0"/>
                                  </a:rPr>
                                  <m:t>.</m:t>
                                </m:r>
                                <m:r>
                                  <a:rPr lang="en-US" sz="2400" b="1" i="1" spc="-150">
                                    <a:noFill/>
                                    <a:latin typeface="Cambria Math" panose="02040503050406030204" pitchFamily="18" charset="0"/>
                                    <a:ea typeface="Cambria Math" panose="02040503050406030204" pitchFamily="18" charset="0"/>
                                  </a:rPr>
                                  <m:t>𝟗𝟒</m:t>
                                </m:r>
                              </m:e>
                            </m:mr>
                          </m:m>
                        </m:e>
                      </m:d>
                    </m:oMath>
                  </m:oMathPara>
                </a14:m>
                <a:endParaRPr lang="nl-NL" sz="3200" dirty="0"/>
              </a:p>
            </p:txBody>
          </p:sp>
        </mc:Choice>
        <mc:Fallback xmlns="">
          <p:sp>
            <p:nvSpPr>
              <p:cNvPr id="65" name="Tekstvak 64"/>
              <p:cNvSpPr txBox="1">
                <a:spLocks noRot="1" noChangeAspect="1" noMove="1" noResize="1" noEditPoints="1" noAdjustHandles="1" noChangeArrowheads="1" noChangeShapeType="1" noTextEdit="1"/>
              </p:cNvSpPr>
              <p:nvPr/>
            </p:nvSpPr>
            <p:spPr>
              <a:xfrm>
                <a:off x="468000" y="2880000"/>
                <a:ext cx="3813716" cy="1113638"/>
              </a:xfrm>
              <a:prstGeom prst="rect">
                <a:avLst/>
              </a:prstGeom>
              <a:blipFill rotWithShape="0">
                <a:blip r:embed="rId6"/>
                <a:stretch>
                  <a:fillRect/>
                </a:stretch>
              </a:blipFill>
            </p:spPr>
            <p:txBody>
              <a:bodyPr/>
              <a:lstStyle/>
              <a:p>
                <a:r>
                  <a:rPr lang="nl-NL">
                    <a:noFill/>
                  </a:rPr>
                  <a:t> </a:t>
                </a:r>
              </a:p>
            </p:txBody>
          </p:sp>
        </mc:Fallback>
      </mc:AlternateContent>
      <mc:AlternateContent xmlns:mc="http://schemas.openxmlformats.org/markup-compatibility/2006" xmlns:a14="http://schemas.microsoft.com/office/drawing/2010/main">
        <mc:Choice Requires="a14">
          <p:sp>
            <p:nvSpPr>
              <p:cNvPr id="56" name="Tekstvak 55"/>
              <p:cNvSpPr txBox="1"/>
              <p:nvPr/>
            </p:nvSpPr>
            <p:spPr>
              <a:xfrm>
                <a:off x="468000" y="2880000"/>
                <a:ext cx="3813716" cy="111363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nl-NL" sz="2800" b="0" i="1" smtClean="0">
                          <a:latin typeface="Cambria Math" panose="02040503050406030204" pitchFamily="18" charset="0"/>
                        </a:rPr>
                        <m:t>𝐶</m:t>
                      </m:r>
                      <m:r>
                        <a:rPr lang="nl-NL" sz="2800" b="0" i="1" smtClean="0">
                          <a:latin typeface="Cambria Math" panose="02040503050406030204" pitchFamily="18" charset="0"/>
                        </a:rPr>
                        <m:t>=</m:t>
                      </m:r>
                      <m:d>
                        <m:dPr>
                          <m:ctrlPr>
                            <a:rPr lang="nl-NL" sz="2800" i="1" smtClean="0">
                              <a:latin typeface="Cambria Math" panose="02040503050406030204" pitchFamily="18" charset="0"/>
                            </a:rPr>
                          </m:ctrlPr>
                        </m:dPr>
                        <m:e>
                          <m:m>
                            <m:mPr>
                              <m:mcs>
                                <m:mc>
                                  <m:mcPr>
                                    <m:count m:val="3"/>
                                    <m:mcJc m:val="center"/>
                                  </m:mcPr>
                                </m:mc>
                              </m:mcs>
                              <m:ctrlPr>
                                <a:rPr lang="nl-NL" sz="2400" i="1">
                                  <a:latin typeface="Cambria Math" panose="02040503050406030204" pitchFamily="18" charset="0"/>
                                  <a:ea typeface="Cambria Math" panose="02040503050406030204" pitchFamily="18" charset="0"/>
                                </a:rPr>
                              </m:ctrlPr>
                            </m:mPr>
                            <m:mr>
                              <m:e>
                                <m:r>
                                  <a:rPr lang="nl-NL" sz="2400" b="1" i="0" spc="-150" smtClean="0">
                                    <a:noFill/>
                                    <a:latin typeface="Cambria Math" panose="02040503050406030204" pitchFamily="18" charset="0"/>
                                    <a:ea typeface="Cambria Math" panose="02040503050406030204" pitchFamily="18" charset="0"/>
                                  </a:rPr>
                                  <m:t>𝟖</m:t>
                                </m:r>
                                <m:r>
                                  <a:rPr lang="nl-NL" sz="2400" b="1" i="1" spc="-150" smtClean="0">
                                    <a:noFill/>
                                    <a:latin typeface="Cambria Math" panose="02040503050406030204" pitchFamily="18" charset="0"/>
                                    <a:ea typeface="Cambria Math" panose="02040503050406030204" pitchFamily="18" charset="0"/>
                                  </a:rPr>
                                  <m:t>.</m:t>
                                </m:r>
                                <m:r>
                                  <a:rPr lang="nl-NL" sz="2400" b="1" i="1" spc="-150" smtClean="0">
                                    <a:noFill/>
                                    <a:latin typeface="Cambria Math" panose="02040503050406030204" pitchFamily="18" charset="0"/>
                                    <a:ea typeface="Cambria Math" panose="02040503050406030204" pitchFamily="18" charset="0"/>
                                  </a:rPr>
                                  <m:t>𝟔𝟕</m:t>
                                </m:r>
                              </m:e>
                              <m:e>
                                <m:r>
                                  <a:rPr lang="nl-NL" sz="2400" b="1" i="0" spc="-150" smtClean="0">
                                    <a:noFill/>
                                    <a:latin typeface="Cambria Math" panose="02040503050406030204" pitchFamily="18" charset="0"/>
                                    <a:ea typeface="Cambria Math" panose="02040503050406030204" pitchFamily="18" charset="0"/>
                                  </a:rPr>
                                  <m:t>𝟐</m:t>
                                </m:r>
                                <m:r>
                                  <a:rPr lang="en-US" sz="2400" b="1" spc="-150">
                                    <a:noFill/>
                                    <a:latin typeface="Cambria Math" panose="02040503050406030204" pitchFamily="18" charset="0"/>
                                    <a:ea typeface="Cambria Math" panose="02040503050406030204" pitchFamily="18" charset="0"/>
                                  </a:rPr>
                                  <m:t>.</m:t>
                                </m:r>
                                <m:r>
                                  <a:rPr lang="nl-NL" sz="2400" b="1" i="0" spc="-150" smtClean="0">
                                    <a:noFill/>
                                    <a:latin typeface="Cambria Math" panose="02040503050406030204" pitchFamily="18" charset="0"/>
                                    <a:ea typeface="Cambria Math" panose="02040503050406030204" pitchFamily="18" charset="0"/>
                                  </a:rPr>
                                  <m:t>𝟑</m:t>
                                </m:r>
                                <m:r>
                                  <a:rPr lang="nl-NL" sz="2400" b="1" i="1" spc="-150" smtClean="0">
                                    <a:noFill/>
                                    <a:latin typeface="Cambria Math" panose="02040503050406030204" pitchFamily="18" charset="0"/>
                                    <a:ea typeface="Cambria Math" panose="02040503050406030204" pitchFamily="18" charset="0"/>
                                  </a:rPr>
                                  <m:t>𝟐</m:t>
                                </m:r>
                              </m:e>
                              <m:e>
                                <m:r>
                                  <a:rPr lang="nl-NL" sz="2400" b="0" i="1" smtClean="0">
                                    <a:latin typeface="Cambria Math" panose="02040503050406030204" pitchFamily="18" charset="0"/>
                                    <a:ea typeface="Cambria Math" panose="02040503050406030204" pitchFamily="18" charset="0"/>
                                  </a:rPr>
                                  <m:t>0.14</m:t>
                                </m:r>
                              </m:e>
                            </m:mr>
                            <m:mr>
                              <m:e>
                                <m:r>
                                  <a:rPr lang="nl-NL" sz="2400" b="1" i="0" spc="-150" smtClean="0">
                                    <a:noFill/>
                                    <a:latin typeface="Cambria Math" panose="02040503050406030204" pitchFamily="18" charset="0"/>
                                    <a:ea typeface="Cambria Math" panose="02040503050406030204" pitchFamily="18" charset="0"/>
                                  </a:rPr>
                                  <m:t>𝟐</m:t>
                                </m:r>
                                <m:r>
                                  <a:rPr lang="en-US" sz="2400" b="1" spc="-150">
                                    <a:noFill/>
                                    <a:latin typeface="Cambria Math" panose="02040503050406030204" pitchFamily="18" charset="0"/>
                                    <a:ea typeface="Cambria Math" panose="02040503050406030204" pitchFamily="18" charset="0"/>
                                  </a:rPr>
                                  <m:t>.</m:t>
                                </m:r>
                                <m:r>
                                  <a:rPr lang="nl-NL" sz="2400" b="1" i="0" spc="-150" smtClean="0">
                                    <a:noFill/>
                                    <a:latin typeface="Cambria Math" panose="02040503050406030204" pitchFamily="18" charset="0"/>
                                    <a:ea typeface="Cambria Math" panose="02040503050406030204" pitchFamily="18" charset="0"/>
                                  </a:rPr>
                                  <m:t>𝟔𝟓</m:t>
                                </m:r>
                              </m:e>
                              <m:e>
                                <m:r>
                                  <a:rPr lang="nl-NL" sz="2400" b="1" i="0" spc="-150" smtClean="0">
                                    <a:noFill/>
                                    <a:latin typeface="Cambria Math" panose="02040503050406030204" pitchFamily="18" charset="0"/>
                                    <a:ea typeface="Cambria Math" panose="02040503050406030204" pitchFamily="18" charset="0"/>
                                  </a:rPr>
                                  <m:t>𝟔</m:t>
                                </m:r>
                                <m:r>
                                  <a:rPr lang="en-US" sz="2400" b="1" spc="-150">
                                    <a:noFill/>
                                    <a:latin typeface="Cambria Math" panose="02040503050406030204" pitchFamily="18" charset="0"/>
                                    <a:ea typeface="Cambria Math" panose="02040503050406030204" pitchFamily="18" charset="0"/>
                                  </a:rPr>
                                  <m:t>.</m:t>
                                </m:r>
                                <m:r>
                                  <a:rPr lang="nl-NL" sz="2400" b="1" i="0" spc="-150" smtClean="0">
                                    <a:noFill/>
                                    <a:latin typeface="Cambria Math" panose="02040503050406030204" pitchFamily="18" charset="0"/>
                                    <a:ea typeface="Cambria Math" panose="02040503050406030204" pitchFamily="18" charset="0"/>
                                  </a:rPr>
                                  <m:t>𝟔𝟓</m:t>
                                </m:r>
                              </m:e>
                              <m:e>
                                <m:r>
                                  <a:rPr lang="nl-NL" sz="2400" b="0" i="1" smtClean="0">
                                    <a:latin typeface="Cambria Math" panose="02040503050406030204" pitchFamily="18" charset="0"/>
                                    <a:ea typeface="Cambria Math" panose="02040503050406030204" pitchFamily="18" charset="0"/>
                                  </a:rPr>
                                  <m:t> </m:t>
                                </m:r>
                              </m:e>
                            </m:mr>
                            <m:mr>
                              <m:e>
                                <m:r>
                                  <a:rPr lang="nl-NL" sz="2400" b="1" i="0" spc="-150" smtClean="0">
                                    <a:latin typeface="Cambria Math" panose="02040503050406030204" pitchFamily="18" charset="0"/>
                                    <a:ea typeface="Cambria Math" panose="02040503050406030204" pitchFamily="18" charset="0"/>
                                  </a:rPr>
                                  <m:t>𝟎</m:t>
                                </m:r>
                                <m:r>
                                  <a:rPr lang="en-US" sz="2400" b="1" spc="-150">
                                    <a:latin typeface="Cambria Math" panose="02040503050406030204" pitchFamily="18" charset="0"/>
                                    <a:ea typeface="Cambria Math" panose="02040503050406030204" pitchFamily="18" charset="0"/>
                                  </a:rPr>
                                  <m:t>.</m:t>
                                </m:r>
                                <m:r>
                                  <a:rPr lang="nl-NL" sz="2400" b="1" i="1" spc="-150" smtClean="0">
                                    <a:latin typeface="Cambria Math" panose="02040503050406030204" pitchFamily="18" charset="0"/>
                                    <a:ea typeface="Cambria Math" panose="02040503050406030204" pitchFamily="18" charset="0"/>
                                  </a:rPr>
                                  <m:t>𝟖𝟐</m:t>
                                </m:r>
                              </m:e>
                              <m:e>
                                <m:r>
                                  <a:rPr lang="en-US" sz="2400">
                                    <a:latin typeface="Cambria Math" panose="02040503050406030204" pitchFamily="18" charset="0"/>
                                    <a:ea typeface="Cambria Math" panose="02040503050406030204" pitchFamily="18" charset="0"/>
                                  </a:rPr>
                                  <m:t>0.</m:t>
                                </m:r>
                                <m:r>
                                  <a:rPr lang="nl-NL" sz="2400" b="0" i="0" smtClean="0">
                                    <a:latin typeface="Cambria Math" panose="02040503050406030204" pitchFamily="18" charset="0"/>
                                    <a:ea typeface="Cambria Math" panose="02040503050406030204" pitchFamily="18" charset="0"/>
                                  </a:rPr>
                                  <m:t>4</m:t>
                                </m:r>
                                <m:r>
                                  <a:rPr lang="en-US" sz="2400">
                                    <a:latin typeface="Cambria Math" panose="02040503050406030204" pitchFamily="18" charset="0"/>
                                    <a:ea typeface="Cambria Math" panose="02040503050406030204" pitchFamily="18" charset="0"/>
                                  </a:rPr>
                                  <m:t>2</m:t>
                                </m:r>
                              </m:e>
                              <m:e>
                                <m:r>
                                  <a:rPr lang="nl-NL" sz="2400" b="1" i="0" spc="-150" smtClean="0">
                                    <a:noFill/>
                                    <a:latin typeface="Cambria Math" panose="02040503050406030204" pitchFamily="18" charset="0"/>
                                    <a:ea typeface="Cambria Math" panose="02040503050406030204" pitchFamily="18" charset="0"/>
                                  </a:rPr>
                                  <m:t>𝟕</m:t>
                                </m:r>
                                <m:r>
                                  <a:rPr lang="nl-NL" sz="2400" b="1" spc="-150">
                                    <a:noFill/>
                                    <a:latin typeface="Cambria Math" panose="02040503050406030204" pitchFamily="18" charset="0"/>
                                    <a:ea typeface="Cambria Math" panose="02040503050406030204" pitchFamily="18" charset="0"/>
                                  </a:rPr>
                                  <m:t>.</m:t>
                                </m:r>
                                <m:r>
                                  <a:rPr lang="en-US" sz="2400" b="1" i="1" spc="-150">
                                    <a:noFill/>
                                    <a:latin typeface="Cambria Math" panose="02040503050406030204" pitchFamily="18" charset="0"/>
                                    <a:ea typeface="Cambria Math" panose="02040503050406030204" pitchFamily="18" charset="0"/>
                                  </a:rPr>
                                  <m:t>𝟗𝟒</m:t>
                                </m:r>
                              </m:e>
                            </m:mr>
                          </m:m>
                        </m:e>
                      </m:d>
                    </m:oMath>
                  </m:oMathPara>
                </a14:m>
                <a:endParaRPr lang="nl-NL" sz="3200" dirty="0"/>
              </a:p>
            </p:txBody>
          </p:sp>
        </mc:Choice>
        <mc:Fallback xmlns="">
          <p:sp>
            <p:nvSpPr>
              <p:cNvPr id="56" name="Tekstvak 55"/>
              <p:cNvSpPr txBox="1">
                <a:spLocks noRot="1" noChangeAspect="1" noMove="1" noResize="1" noEditPoints="1" noAdjustHandles="1" noChangeArrowheads="1" noChangeShapeType="1" noTextEdit="1"/>
              </p:cNvSpPr>
              <p:nvPr/>
            </p:nvSpPr>
            <p:spPr>
              <a:xfrm>
                <a:off x="468000" y="2880000"/>
                <a:ext cx="3813716" cy="1113638"/>
              </a:xfrm>
              <a:prstGeom prst="rect">
                <a:avLst/>
              </a:prstGeom>
              <a:blipFill rotWithShape="0">
                <a:blip r:embed="rId7"/>
                <a:stretch>
                  <a:fillRect/>
                </a:stretch>
              </a:blipFill>
            </p:spPr>
            <p:txBody>
              <a:bodyPr/>
              <a:lstStyle/>
              <a:p>
                <a:r>
                  <a:rPr lang="nl-NL">
                    <a:noFill/>
                  </a:rPr>
                  <a:t> </a:t>
                </a:r>
              </a:p>
            </p:txBody>
          </p:sp>
        </mc:Fallback>
      </mc:AlternateContent>
      <mc:AlternateContent xmlns:mc="http://schemas.openxmlformats.org/markup-compatibility/2006" xmlns:a14="http://schemas.microsoft.com/office/drawing/2010/main">
        <mc:Choice Requires="a14">
          <p:sp>
            <p:nvSpPr>
              <p:cNvPr id="60" name="Tekstvak 59"/>
              <p:cNvSpPr txBox="1"/>
              <p:nvPr/>
            </p:nvSpPr>
            <p:spPr>
              <a:xfrm>
                <a:off x="468000" y="2880000"/>
                <a:ext cx="3813716" cy="111363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nl-NL" sz="2800" b="0" i="1" smtClean="0">
                          <a:latin typeface="Cambria Math" panose="02040503050406030204" pitchFamily="18" charset="0"/>
                        </a:rPr>
                        <m:t>𝐶</m:t>
                      </m:r>
                      <m:r>
                        <a:rPr lang="nl-NL" sz="2800" b="0" i="1" smtClean="0">
                          <a:latin typeface="Cambria Math" panose="02040503050406030204" pitchFamily="18" charset="0"/>
                        </a:rPr>
                        <m:t>=</m:t>
                      </m:r>
                      <m:d>
                        <m:dPr>
                          <m:ctrlPr>
                            <a:rPr lang="nl-NL" sz="2800" i="1" smtClean="0">
                              <a:latin typeface="Cambria Math" panose="02040503050406030204" pitchFamily="18" charset="0"/>
                            </a:rPr>
                          </m:ctrlPr>
                        </m:dPr>
                        <m:e>
                          <m:m>
                            <m:mPr>
                              <m:mcs>
                                <m:mc>
                                  <m:mcPr>
                                    <m:count m:val="3"/>
                                    <m:mcJc m:val="center"/>
                                  </m:mcPr>
                                </m:mc>
                              </m:mcs>
                              <m:ctrlPr>
                                <a:rPr lang="nl-NL" sz="2400" i="1">
                                  <a:latin typeface="Cambria Math" panose="02040503050406030204" pitchFamily="18" charset="0"/>
                                  <a:ea typeface="Cambria Math" panose="02040503050406030204" pitchFamily="18" charset="0"/>
                                </a:rPr>
                              </m:ctrlPr>
                            </m:mPr>
                            <m:mr>
                              <m:e>
                                <m:r>
                                  <a:rPr lang="nl-NL" sz="2400" b="1" i="0" spc="-150" smtClean="0">
                                    <a:noFill/>
                                    <a:latin typeface="Cambria Math" panose="02040503050406030204" pitchFamily="18" charset="0"/>
                                    <a:ea typeface="Cambria Math" panose="02040503050406030204" pitchFamily="18" charset="0"/>
                                  </a:rPr>
                                  <m:t>𝟖</m:t>
                                </m:r>
                                <m:r>
                                  <a:rPr lang="nl-NL" sz="2400" b="1" i="1" spc="-150" smtClean="0">
                                    <a:noFill/>
                                    <a:latin typeface="Cambria Math" panose="02040503050406030204" pitchFamily="18" charset="0"/>
                                    <a:ea typeface="Cambria Math" panose="02040503050406030204" pitchFamily="18" charset="0"/>
                                  </a:rPr>
                                  <m:t>.</m:t>
                                </m:r>
                                <m:r>
                                  <a:rPr lang="nl-NL" sz="2400" b="1" i="1" spc="-150" smtClean="0">
                                    <a:noFill/>
                                    <a:latin typeface="Cambria Math" panose="02040503050406030204" pitchFamily="18" charset="0"/>
                                    <a:ea typeface="Cambria Math" panose="02040503050406030204" pitchFamily="18" charset="0"/>
                                  </a:rPr>
                                  <m:t>𝟔𝟕</m:t>
                                </m:r>
                              </m:e>
                              <m:e>
                                <m:r>
                                  <a:rPr lang="nl-NL" sz="2400" b="1" i="0" spc="-150" smtClean="0">
                                    <a:noFill/>
                                    <a:latin typeface="Cambria Math" panose="02040503050406030204" pitchFamily="18" charset="0"/>
                                    <a:ea typeface="Cambria Math" panose="02040503050406030204" pitchFamily="18" charset="0"/>
                                  </a:rPr>
                                  <m:t>𝟐</m:t>
                                </m:r>
                                <m:r>
                                  <a:rPr lang="en-US" sz="2400" b="1" spc="-150">
                                    <a:noFill/>
                                    <a:latin typeface="Cambria Math" panose="02040503050406030204" pitchFamily="18" charset="0"/>
                                    <a:ea typeface="Cambria Math" panose="02040503050406030204" pitchFamily="18" charset="0"/>
                                  </a:rPr>
                                  <m:t>.</m:t>
                                </m:r>
                                <m:r>
                                  <a:rPr lang="nl-NL" sz="2400" b="1" i="0" spc="-150" smtClean="0">
                                    <a:noFill/>
                                    <a:latin typeface="Cambria Math" panose="02040503050406030204" pitchFamily="18" charset="0"/>
                                    <a:ea typeface="Cambria Math" panose="02040503050406030204" pitchFamily="18" charset="0"/>
                                  </a:rPr>
                                  <m:t>𝟑</m:t>
                                </m:r>
                                <m:r>
                                  <a:rPr lang="nl-NL" sz="2400" b="1" i="1" spc="-150" smtClean="0">
                                    <a:noFill/>
                                    <a:latin typeface="Cambria Math" panose="02040503050406030204" pitchFamily="18" charset="0"/>
                                    <a:ea typeface="Cambria Math" panose="02040503050406030204" pitchFamily="18" charset="0"/>
                                  </a:rPr>
                                  <m:t>𝟐</m:t>
                                </m:r>
                              </m:e>
                              <m:e>
                                <m:r>
                                  <a:rPr lang="nl-NL" sz="2400" b="0" i="1" smtClean="0">
                                    <a:latin typeface="Cambria Math" panose="02040503050406030204" pitchFamily="18" charset="0"/>
                                    <a:ea typeface="Cambria Math" panose="02040503050406030204" pitchFamily="18" charset="0"/>
                                  </a:rPr>
                                  <m:t>0.14</m:t>
                                </m:r>
                              </m:e>
                            </m:mr>
                            <m:mr>
                              <m:e>
                                <m:r>
                                  <a:rPr lang="nl-NL" sz="2400" b="1" i="0" spc="-150" smtClean="0">
                                    <a:noFill/>
                                    <a:latin typeface="Cambria Math" panose="02040503050406030204" pitchFamily="18" charset="0"/>
                                    <a:ea typeface="Cambria Math" panose="02040503050406030204" pitchFamily="18" charset="0"/>
                                  </a:rPr>
                                  <m:t>𝟐</m:t>
                                </m:r>
                                <m:r>
                                  <a:rPr lang="en-US" sz="2400" b="1" spc="-150">
                                    <a:noFill/>
                                    <a:latin typeface="Cambria Math" panose="02040503050406030204" pitchFamily="18" charset="0"/>
                                    <a:ea typeface="Cambria Math" panose="02040503050406030204" pitchFamily="18" charset="0"/>
                                  </a:rPr>
                                  <m:t>.</m:t>
                                </m:r>
                                <m:r>
                                  <a:rPr lang="nl-NL" sz="2400" b="1" i="0" spc="-150" smtClean="0">
                                    <a:noFill/>
                                    <a:latin typeface="Cambria Math" panose="02040503050406030204" pitchFamily="18" charset="0"/>
                                    <a:ea typeface="Cambria Math" panose="02040503050406030204" pitchFamily="18" charset="0"/>
                                  </a:rPr>
                                  <m:t>𝟔𝟓</m:t>
                                </m:r>
                              </m:e>
                              <m:e>
                                <m:r>
                                  <a:rPr lang="nl-NL" sz="2400" b="1" i="0" spc="-150" smtClean="0">
                                    <a:noFill/>
                                    <a:latin typeface="Cambria Math" panose="02040503050406030204" pitchFamily="18" charset="0"/>
                                    <a:ea typeface="Cambria Math" panose="02040503050406030204" pitchFamily="18" charset="0"/>
                                  </a:rPr>
                                  <m:t>𝟔</m:t>
                                </m:r>
                                <m:r>
                                  <a:rPr lang="en-US" sz="2400" b="1" spc="-150">
                                    <a:noFill/>
                                    <a:latin typeface="Cambria Math" panose="02040503050406030204" pitchFamily="18" charset="0"/>
                                    <a:ea typeface="Cambria Math" panose="02040503050406030204" pitchFamily="18" charset="0"/>
                                  </a:rPr>
                                  <m:t>.</m:t>
                                </m:r>
                                <m:r>
                                  <a:rPr lang="nl-NL" sz="2400" b="1" i="0" spc="-150" smtClean="0">
                                    <a:noFill/>
                                    <a:latin typeface="Cambria Math" panose="02040503050406030204" pitchFamily="18" charset="0"/>
                                    <a:ea typeface="Cambria Math" panose="02040503050406030204" pitchFamily="18" charset="0"/>
                                  </a:rPr>
                                  <m:t>𝟔𝟓</m:t>
                                </m:r>
                              </m:e>
                              <m:e>
                                <m:r>
                                  <a:rPr lang="nl-NL" sz="2400" b="0" i="1" smtClean="0">
                                    <a:latin typeface="Cambria Math" panose="02040503050406030204" pitchFamily="18" charset="0"/>
                                    <a:ea typeface="Cambria Math" panose="02040503050406030204" pitchFamily="18" charset="0"/>
                                  </a:rPr>
                                  <m:t> </m:t>
                                </m:r>
                              </m:e>
                            </m:mr>
                            <m:mr>
                              <m:e>
                                <m:r>
                                  <a:rPr lang="nl-NL" sz="2400" b="1" i="0" spc="-150" smtClean="0">
                                    <a:noFill/>
                                    <a:latin typeface="Cambria Math" panose="02040503050406030204" pitchFamily="18" charset="0"/>
                                    <a:ea typeface="Cambria Math" panose="02040503050406030204" pitchFamily="18" charset="0"/>
                                  </a:rPr>
                                  <m:t>𝟎</m:t>
                                </m:r>
                                <m:r>
                                  <a:rPr lang="en-US" sz="2400" b="1" spc="-150">
                                    <a:noFill/>
                                    <a:latin typeface="Cambria Math" panose="02040503050406030204" pitchFamily="18" charset="0"/>
                                    <a:ea typeface="Cambria Math" panose="02040503050406030204" pitchFamily="18" charset="0"/>
                                  </a:rPr>
                                  <m:t>.</m:t>
                                </m:r>
                                <m:r>
                                  <a:rPr lang="nl-NL" sz="2400" b="1" i="1" spc="-150" smtClean="0">
                                    <a:noFill/>
                                    <a:latin typeface="Cambria Math" panose="02040503050406030204" pitchFamily="18" charset="0"/>
                                    <a:ea typeface="Cambria Math" panose="02040503050406030204" pitchFamily="18" charset="0"/>
                                  </a:rPr>
                                  <m:t>𝟖𝟐</m:t>
                                </m:r>
                              </m:e>
                              <m:e>
                                <m:r>
                                  <a:rPr lang="en-US" sz="2400" b="1" i="1" spc="-150">
                                    <a:latin typeface="Cambria Math" panose="02040503050406030204" pitchFamily="18" charset="0"/>
                                    <a:ea typeface="Cambria Math" panose="02040503050406030204" pitchFamily="18" charset="0"/>
                                  </a:rPr>
                                  <m:t>𝟎</m:t>
                                </m:r>
                                <m:r>
                                  <a:rPr lang="en-US" sz="2400" b="1" spc="-150">
                                    <a:latin typeface="Cambria Math" panose="02040503050406030204" pitchFamily="18" charset="0"/>
                                    <a:ea typeface="Cambria Math" panose="02040503050406030204" pitchFamily="18" charset="0"/>
                                  </a:rPr>
                                  <m:t>.</m:t>
                                </m:r>
                                <m:r>
                                  <a:rPr lang="nl-NL" sz="2400" b="1" i="0" spc="-150" smtClean="0">
                                    <a:latin typeface="Cambria Math" panose="02040503050406030204" pitchFamily="18" charset="0"/>
                                    <a:ea typeface="Cambria Math" panose="02040503050406030204" pitchFamily="18" charset="0"/>
                                  </a:rPr>
                                  <m:t>𝟒</m:t>
                                </m:r>
                                <m:r>
                                  <a:rPr lang="en-US" sz="2400" b="1" i="1" spc="-150">
                                    <a:latin typeface="Cambria Math" panose="02040503050406030204" pitchFamily="18" charset="0"/>
                                    <a:ea typeface="Cambria Math" panose="02040503050406030204" pitchFamily="18" charset="0"/>
                                  </a:rPr>
                                  <m:t>𝟐</m:t>
                                </m:r>
                              </m:e>
                              <m:e>
                                <m:r>
                                  <a:rPr lang="nl-NL" sz="2400" b="1" i="0" spc="-150" smtClean="0">
                                    <a:noFill/>
                                    <a:latin typeface="Cambria Math" panose="02040503050406030204" pitchFamily="18" charset="0"/>
                                    <a:ea typeface="Cambria Math" panose="02040503050406030204" pitchFamily="18" charset="0"/>
                                  </a:rPr>
                                  <m:t>𝟕</m:t>
                                </m:r>
                                <m:r>
                                  <a:rPr lang="nl-NL" sz="2400" b="1" spc="-150">
                                    <a:noFill/>
                                    <a:latin typeface="Cambria Math" panose="02040503050406030204" pitchFamily="18" charset="0"/>
                                    <a:ea typeface="Cambria Math" panose="02040503050406030204" pitchFamily="18" charset="0"/>
                                  </a:rPr>
                                  <m:t>.</m:t>
                                </m:r>
                                <m:r>
                                  <a:rPr lang="en-US" sz="2400" b="1" i="1" spc="-150">
                                    <a:noFill/>
                                    <a:latin typeface="Cambria Math" panose="02040503050406030204" pitchFamily="18" charset="0"/>
                                    <a:ea typeface="Cambria Math" panose="02040503050406030204" pitchFamily="18" charset="0"/>
                                  </a:rPr>
                                  <m:t>𝟗𝟒</m:t>
                                </m:r>
                              </m:e>
                            </m:mr>
                          </m:m>
                        </m:e>
                      </m:d>
                    </m:oMath>
                  </m:oMathPara>
                </a14:m>
                <a:endParaRPr lang="nl-NL" sz="3200" dirty="0"/>
              </a:p>
            </p:txBody>
          </p:sp>
        </mc:Choice>
        <mc:Fallback xmlns="">
          <p:sp>
            <p:nvSpPr>
              <p:cNvPr id="60" name="Tekstvak 59"/>
              <p:cNvSpPr txBox="1">
                <a:spLocks noRot="1" noChangeAspect="1" noMove="1" noResize="1" noEditPoints="1" noAdjustHandles="1" noChangeArrowheads="1" noChangeShapeType="1" noTextEdit="1"/>
              </p:cNvSpPr>
              <p:nvPr/>
            </p:nvSpPr>
            <p:spPr>
              <a:xfrm>
                <a:off x="468000" y="2880000"/>
                <a:ext cx="3813716" cy="1113638"/>
              </a:xfrm>
              <a:prstGeom prst="rect">
                <a:avLst/>
              </a:prstGeom>
              <a:blipFill rotWithShape="0">
                <a:blip r:embed="rId8"/>
                <a:stretch>
                  <a:fillRect/>
                </a:stretch>
              </a:blipFill>
            </p:spPr>
            <p:txBody>
              <a:bodyPr/>
              <a:lstStyle/>
              <a:p>
                <a:r>
                  <a:rPr lang="nl-NL">
                    <a:noFill/>
                  </a:rPr>
                  <a:t> </a:t>
                </a:r>
              </a:p>
            </p:txBody>
          </p:sp>
        </mc:Fallback>
      </mc:AlternateContent>
      <mc:AlternateContent xmlns:mc="http://schemas.openxmlformats.org/markup-compatibility/2006" xmlns:a14="http://schemas.microsoft.com/office/drawing/2010/main">
        <mc:Choice Requires="a14">
          <p:sp>
            <p:nvSpPr>
              <p:cNvPr id="61" name="Tekstvak 60"/>
              <p:cNvSpPr txBox="1"/>
              <p:nvPr/>
            </p:nvSpPr>
            <p:spPr>
              <a:xfrm>
                <a:off x="468000" y="2880000"/>
                <a:ext cx="3813716" cy="111363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nl-NL" sz="2800" b="0" i="1" smtClean="0">
                          <a:latin typeface="Cambria Math" panose="02040503050406030204" pitchFamily="18" charset="0"/>
                        </a:rPr>
                        <m:t>𝐶</m:t>
                      </m:r>
                      <m:r>
                        <a:rPr lang="nl-NL" sz="2800" b="0" i="1" smtClean="0">
                          <a:latin typeface="Cambria Math" panose="02040503050406030204" pitchFamily="18" charset="0"/>
                        </a:rPr>
                        <m:t>=</m:t>
                      </m:r>
                      <m:d>
                        <m:dPr>
                          <m:ctrlPr>
                            <a:rPr lang="nl-NL" sz="2800" i="1" smtClean="0">
                              <a:latin typeface="Cambria Math" panose="02040503050406030204" pitchFamily="18" charset="0"/>
                            </a:rPr>
                          </m:ctrlPr>
                        </m:dPr>
                        <m:e>
                          <m:m>
                            <m:mPr>
                              <m:mcs>
                                <m:mc>
                                  <m:mcPr>
                                    <m:count m:val="3"/>
                                    <m:mcJc m:val="center"/>
                                  </m:mcPr>
                                </m:mc>
                              </m:mcs>
                              <m:ctrlPr>
                                <a:rPr lang="nl-NL" sz="2400" i="1">
                                  <a:latin typeface="Cambria Math" panose="02040503050406030204" pitchFamily="18" charset="0"/>
                                  <a:ea typeface="Cambria Math" panose="02040503050406030204" pitchFamily="18" charset="0"/>
                                </a:rPr>
                              </m:ctrlPr>
                            </m:mPr>
                            <m:mr>
                              <m:e>
                                <m:r>
                                  <a:rPr lang="nl-NL" sz="2400" b="1" i="0" spc="-150" smtClean="0">
                                    <a:noFill/>
                                    <a:latin typeface="Cambria Math" panose="02040503050406030204" pitchFamily="18" charset="0"/>
                                    <a:ea typeface="Cambria Math" panose="02040503050406030204" pitchFamily="18" charset="0"/>
                                  </a:rPr>
                                  <m:t>𝟖</m:t>
                                </m:r>
                                <m:r>
                                  <a:rPr lang="nl-NL" sz="2400" b="1" i="1" spc="-150" smtClean="0">
                                    <a:noFill/>
                                    <a:latin typeface="Cambria Math" panose="02040503050406030204" pitchFamily="18" charset="0"/>
                                    <a:ea typeface="Cambria Math" panose="02040503050406030204" pitchFamily="18" charset="0"/>
                                  </a:rPr>
                                  <m:t>.</m:t>
                                </m:r>
                                <m:r>
                                  <a:rPr lang="nl-NL" sz="2400" b="1" i="1" spc="-150" smtClean="0">
                                    <a:noFill/>
                                    <a:latin typeface="Cambria Math" panose="02040503050406030204" pitchFamily="18" charset="0"/>
                                    <a:ea typeface="Cambria Math" panose="02040503050406030204" pitchFamily="18" charset="0"/>
                                  </a:rPr>
                                  <m:t>𝟔𝟕</m:t>
                                </m:r>
                              </m:e>
                              <m:e>
                                <m:r>
                                  <a:rPr lang="nl-NL" sz="2400" b="1" i="0" spc="-150" smtClean="0">
                                    <a:noFill/>
                                    <a:latin typeface="Cambria Math" panose="02040503050406030204" pitchFamily="18" charset="0"/>
                                    <a:ea typeface="Cambria Math" panose="02040503050406030204" pitchFamily="18" charset="0"/>
                                  </a:rPr>
                                  <m:t>𝟐</m:t>
                                </m:r>
                                <m:r>
                                  <a:rPr lang="en-US" sz="2400" b="1" spc="-150">
                                    <a:noFill/>
                                    <a:latin typeface="Cambria Math" panose="02040503050406030204" pitchFamily="18" charset="0"/>
                                    <a:ea typeface="Cambria Math" panose="02040503050406030204" pitchFamily="18" charset="0"/>
                                  </a:rPr>
                                  <m:t>.</m:t>
                                </m:r>
                                <m:r>
                                  <a:rPr lang="nl-NL" sz="2400" b="1" i="0" spc="-150" smtClean="0">
                                    <a:noFill/>
                                    <a:latin typeface="Cambria Math" panose="02040503050406030204" pitchFamily="18" charset="0"/>
                                    <a:ea typeface="Cambria Math" panose="02040503050406030204" pitchFamily="18" charset="0"/>
                                  </a:rPr>
                                  <m:t>𝟑</m:t>
                                </m:r>
                                <m:r>
                                  <a:rPr lang="nl-NL" sz="2400" b="1" i="1" spc="-150" smtClean="0">
                                    <a:noFill/>
                                    <a:latin typeface="Cambria Math" panose="02040503050406030204" pitchFamily="18" charset="0"/>
                                    <a:ea typeface="Cambria Math" panose="02040503050406030204" pitchFamily="18" charset="0"/>
                                  </a:rPr>
                                  <m:t>𝟐</m:t>
                                </m:r>
                              </m:e>
                              <m:e>
                                <m:r>
                                  <a:rPr lang="nl-NL" sz="2400" b="1" i="1" spc="-150" smtClean="0">
                                    <a:latin typeface="Cambria Math" panose="02040503050406030204" pitchFamily="18" charset="0"/>
                                    <a:ea typeface="Cambria Math" panose="02040503050406030204" pitchFamily="18" charset="0"/>
                                  </a:rPr>
                                  <m:t>𝟎</m:t>
                                </m:r>
                                <m:r>
                                  <a:rPr lang="nl-NL" sz="2400" b="1" i="1" spc="-150" smtClean="0">
                                    <a:latin typeface="Cambria Math" panose="02040503050406030204" pitchFamily="18" charset="0"/>
                                    <a:ea typeface="Cambria Math" panose="02040503050406030204" pitchFamily="18" charset="0"/>
                                  </a:rPr>
                                  <m:t>.</m:t>
                                </m:r>
                                <m:r>
                                  <a:rPr lang="nl-NL" sz="2400" b="1" i="1" spc="-150" smtClean="0">
                                    <a:latin typeface="Cambria Math" panose="02040503050406030204" pitchFamily="18" charset="0"/>
                                    <a:ea typeface="Cambria Math" panose="02040503050406030204" pitchFamily="18" charset="0"/>
                                  </a:rPr>
                                  <m:t>𝟏𝟒</m:t>
                                </m:r>
                              </m:e>
                            </m:mr>
                            <m:mr>
                              <m:e>
                                <m:r>
                                  <a:rPr lang="nl-NL" sz="2400" b="1" i="0" spc="-150" smtClean="0">
                                    <a:noFill/>
                                    <a:latin typeface="Cambria Math" panose="02040503050406030204" pitchFamily="18" charset="0"/>
                                    <a:ea typeface="Cambria Math" panose="02040503050406030204" pitchFamily="18" charset="0"/>
                                  </a:rPr>
                                  <m:t>𝟐</m:t>
                                </m:r>
                                <m:r>
                                  <a:rPr lang="en-US" sz="2400" b="1" spc="-150">
                                    <a:noFill/>
                                    <a:latin typeface="Cambria Math" panose="02040503050406030204" pitchFamily="18" charset="0"/>
                                    <a:ea typeface="Cambria Math" panose="02040503050406030204" pitchFamily="18" charset="0"/>
                                  </a:rPr>
                                  <m:t>.</m:t>
                                </m:r>
                                <m:r>
                                  <a:rPr lang="nl-NL" sz="2400" b="1" i="0" spc="-150" smtClean="0">
                                    <a:noFill/>
                                    <a:latin typeface="Cambria Math" panose="02040503050406030204" pitchFamily="18" charset="0"/>
                                    <a:ea typeface="Cambria Math" panose="02040503050406030204" pitchFamily="18" charset="0"/>
                                  </a:rPr>
                                  <m:t>𝟔𝟓</m:t>
                                </m:r>
                              </m:e>
                              <m:e>
                                <m:r>
                                  <a:rPr lang="nl-NL" sz="2400" b="1" i="0" spc="-150" smtClean="0">
                                    <a:noFill/>
                                    <a:latin typeface="Cambria Math" panose="02040503050406030204" pitchFamily="18" charset="0"/>
                                    <a:ea typeface="Cambria Math" panose="02040503050406030204" pitchFamily="18" charset="0"/>
                                  </a:rPr>
                                  <m:t>𝟔</m:t>
                                </m:r>
                                <m:r>
                                  <a:rPr lang="en-US" sz="2400" b="1" spc="-150">
                                    <a:noFill/>
                                    <a:latin typeface="Cambria Math" panose="02040503050406030204" pitchFamily="18" charset="0"/>
                                    <a:ea typeface="Cambria Math" panose="02040503050406030204" pitchFamily="18" charset="0"/>
                                  </a:rPr>
                                  <m:t>.</m:t>
                                </m:r>
                                <m:r>
                                  <a:rPr lang="nl-NL" sz="2400" b="1" i="0" spc="-150" smtClean="0">
                                    <a:noFill/>
                                    <a:latin typeface="Cambria Math" panose="02040503050406030204" pitchFamily="18" charset="0"/>
                                    <a:ea typeface="Cambria Math" panose="02040503050406030204" pitchFamily="18" charset="0"/>
                                  </a:rPr>
                                  <m:t>𝟔𝟓</m:t>
                                </m:r>
                              </m:e>
                              <m:e>
                                <m:r>
                                  <a:rPr lang="nl-NL" sz="2400" b="0" i="1" smtClean="0">
                                    <a:latin typeface="Cambria Math" panose="02040503050406030204" pitchFamily="18" charset="0"/>
                                    <a:ea typeface="Cambria Math" panose="02040503050406030204" pitchFamily="18" charset="0"/>
                                  </a:rPr>
                                  <m:t> </m:t>
                                </m:r>
                              </m:e>
                            </m:mr>
                            <m:mr>
                              <m:e>
                                <m:r>
                                  <a:rPr lang="nl-NL" sz="2400" b="1" i="0" spc="-150" smtClean="0">
                                    <a:noFill/>
                                    <a:latin typeface="Cambria Math" panose="02040503050406030204" pitchFamily="18" charset="0"/>
                                    <a:ea typeface="Cambria Math" panose="02040503050406030204" pitchFamily="18" charset="0"/>
                                  </a:rPr>
                                  <m:t>𝟎</m:t>
                                </m:r>
                                <m:r>
                                  <a:rPr lang="en-US" sz="2400" b="1" spc="-150">
                                    <a:noFill/>
                                    <a:latin typeface="Cambria Math" panose="02040503050406030204" pitchFamily="18" charset="0"/>
                                    <a:ea typeface="Cambria Math" panose="02040503050406030204" pitchFamily="18" charset="0"/>
                                  </a:rPr>
                                  <m:t>.</m:t>
                                </m:r>
                                <m:r>
                                  <a:rPr lang="nl-NL" sz="2400" b="1" i="1" spc="-150" smtClean="0">
                                    <a:noFill/>
                                    <a:latin typeface="Cambria Math" panose="02040503050406030204" pitchFamily="18" charset="0"/>
                                    <a:ea typeface="Cambria Math" panose="02040503050406030204" pitchFamily="18" charset="0"/>
                                  </a:rPr>
                                  <m:t>𝟖𝟐</m:t>
                                </m:r>
                              </m:e>
                              <m:e>
                                <m:r>
                                  <a:rPr lang="en-US" sz="2400" b="1" i="1" spc="-150" smtClean="0">
                                    <a:noFill/>
                                    <a:latin typeface="Cambria Math" panose="02040503050406030204" pitchFamily="18" charset="0"/>
                                    <a:ea typeface="Cambria Math" panose="02040503050406030204" pitchFamily="18" charset="0"/>
                                  </a:rPr>
                                  <m:t>𝟎</m:t>
                                </m:r>
                                <m:r>
                                  <a:rPr lang="en-US" sz="2400" b="1" spc="-150">
                                    <a:noFill/>
                                    <a:latin typeface="Cambria Math" panose="02040503050406030204" pitchFamily="18" charset="0"/>
                                    <a:ea typeface="Cambria Math" panose="02040503050406030204" pitchFamily="18" charset="0"/>
                                  </a:rPr>
                                  <m:t>.</m:t>
                                </m:r>
                                <m:r>
                                  <a:rPr lang="nl-NL" sz="2400" b="1" i="0" spc="-150" smtClean="0">
                                    <a:noFill/>
                                    <a:latin typeface="Cambria Math" panose="02040503050406030204" pitchFamily="18" charset="0"/>
                                    <a:ea typeface="Cambria Math" panose="02040503050406030204" pitchFamily="18" charset="0"/>
                                  </a:rPr>
                                  <m:t>𝟒</m:t>
                                </m:r>
                                <m:r>
                                  <a:rPr lang="en-US" sz="2400" b="1" i="1" spc="-150">
                                    <a:noFill/>
                                    <a:latin typeface="Cambria Math" panose="02040503050406030204" pitchFamily="18" charset="0"/>
                                    <a:ea typeface="Cambria Math" panose="02040503050406030204" pitchFamily="18" charset="0"/>
                                  </a:rPr>
                                  <m:t>𝟐</m:t>
                                </m:r>
                              </m:e>
                              <m:e>
                                <m:r>
                                  <a:rPr lang="nl-NL" sz="2400" b="1" i="0" spc="-150" smtClean="0">
                                    <a:noFill/>
                                    <a:latin typeface="Cambria Math" panose="02040503050406030204" pitchFamily="18" charset="0"/>
                                    <a:ea typeface="Cambria Math" panose="02040503050406030204" pitchFamily="18" charset="0"/>
                                  </a:rPr>
                                  <m:t>𝟕</m:t>
                                </m:r>
                                <m:r>
                                  <a:rPr lang="nl-NL" sz="2400" b="1" spc="-150">
                                    <a:noFill/>
                                    <a:latin typeface="Cambria Math" panose="02040503050406030204" pitchFamily="18" charset="0"/>
                                    <a:ea typeface="Cambria Math" panose="02040503050406030204" pitchFamily="18" charset="0"/>
                                  </a:rPr>
                                  <m:t>.</m:t>
                                </m:r>
                                <m:r>
                                  <a:rPr lang="en-US" sz="2400" b="1" i="1" spc="-150">
                                    <a:noFill/>
                                    <a:latin typeface="Cambria Math" panose="02040503050406030204" pitchFamily="18" charset="0"/>
                                    <a:ea typeface="Cambria Math" panose="02040503050406030204" pitchFamily="18" charset="0"/>
                                  </a:rPr>
                                  <m:t>𝟗𝟒</m:t>
                                </m:r>
                              </m:e>
                            </m:mr>
                          </m:m>
                        </m:e>
                      </m:d>
                    </m:oMath>
                  </m:oMathPara>
                </a14:m>
                <a:endParaRPr lang="nl-NL" sz="3200" dirty="0"/>
              </a:p>
            </p:txBody>
          </p:sp>
        </mc:Choice>
        <mc:Fallback xmlns="">
          <p:sp>
            <p:nvSpPr>
              <p:cNvPr id="61" name="Tekstvak 60"/>
              <p:cNvSpPr txBox="1">
                <a:spLocks noRot="1" noChangeAspect="1" noMove="1" noResize="1" noEditPoints="1" noAdjustHandles="1" noChangeArrowheads="1" noChangeShapeType="1" noTextEdit="1"/>
              </p:cNvSpPr>
              <p:nvPr/>
            </p:nvSpPr>
            <p:spPr>
              <a:xfrm>
                <a:off x="468000" y="2880000"/>
                <a:ext cx="3813716" cy="1113638"/>
              </a:xfrm>
              <a:prstGeom prst="rect">
                <a:avLst/>
              </a:prstGeom>
              <a:blipFill rotWithShape="0">
                <a:blip r:embed="rId9"/>
                <a:stretch>
                  <a:fillRect/>
                </a:stretch>
              </a:blipFill>
            </p:spPr>
            <p:txBody>
              <a:bodyPr/>
              <a:lstStyle/>
              <a:p>
                <a:r>
                  <a:rPr lang="nl-NL">
                    <a:noFill/>
                  </a:rPr>
                  <a:t> </a:t>
                </a:r>
              </a:p>
            </p:txBody>
          </p:sp>
        </mc:Fallback>
      </mc:AlternateContent>
      <mc:AlternateContent xmlns:mc="http://schemas.openxmlformats.org/markup-compatibility/2006" xmlns:a14="http://schemas.microsoft.com/office/drawing/2010/main">
        <mc:Choice Requires="a14">
          <p:sp>
            <p:nvSpPr>
              <p:cNvPr id="64" name="Tekstvak 63"/>
              <p:cNvSpPr txBox="1"/>
              <p:nvPr/>
            </p:nvSpPr>
            <p:spPr>
              <a:xfrm>
                <a:off x="468000" y="2880000"/>
                <a:ext cx="3813716" cy="113646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nl-NL" sz="2800" b="0" i="1" smtClean="0">
                          <a:latin typeface="Cambria Math" panose="02040503050406030204" pitchFamily="18" charset="0"/>
                        </a:rPr>
                        <m:t>𝐶</m:t>
                      </m:r>
                      <m:r>
                        <a:rPr lang="nl-NL" sz="2800" b="0" i="1" smtClean="0">
                          <a:latin typeface="Cambria Math" panose="02040503050406030204" pitchFamily="18" charset="0"/>
                        </a:rPr>
                        <m:t>=</m:t>
                      </m:r>
                      <m:d>
                        <m:dPr>
                          <m:ctrlPr>
                            <a:rPr lang="nl-NL" sz="2800" i="1" smtClean="0">
                              <a:latin typeface="Cambria Math" panose="02040503050406030204" pitchFamily="18" charset="0"/>
                            </a:rPr>
                          </m:ctrlPr>
                        </m:dPr>
                        <m:e>
                          <m:m>
                            <m:mPr>
                              <m:mcs>
                                <m:mc>
                                  <m:mcPr>
                                    <m:count m:val="3"/>
                                    <m:mcJc m:val="center"/>
                                  </m:mcPr>
                                </m:mc>
                              </m:mcs>
                              <m:ctrlPr>
                                <a:rPr lang="nl-NL" sz="2400" i="1">
                                  <a:latin typeface="Cambria Math" panose="02040503050406030204" pitchFamily="18" charset="0"/>
                                  <a:ea typeface="Cambria Math" panose="02040503050406030204" pitchFamily="18" charset="0"/>
                                </a:rPr>
                              </m:ctrlPr>
                            </m:mPr>
                            <m:mr>
                              <m:e>
                                <m:r>
                                  <a:rPr lang="nl-NL" sz="2400" b="1" i="0" spc="-150" smtClean="0">
                                    <a:noFill/>
                                    <a:latin typeface="Cambria Math" panose="02040503050406030204" pitchFamily="18" charset="0"/>
                                    <a:ea typeface="Cambria Math" panose="02040503050406030204" pitchFamily="18" charset="0"/>
                                  </a:rPr>
                                  <m:t>𝟖</m:t>
                                </m:r>
                                <m:r>
                                  <a:rPr lang="nl-NL" sz="2400" b="1" i="1" spc="-150" smtClean="0">
                                    <a:noFill/>
                                    <a:latin typeface="Cambria Math" panose="02040503050406030204" pitchFamily="18" charset="0"/>
                                    <a:ea typeface="Cambria Math" panose="02040503050406030204" pitchFamily="18" charset="0"/>
                                  </a:rPr>
                                  <m:t>.</m:t>
                                </m:r>
                                <m:r>
                                  <a:rPr lang="nl-NL" sz="2400" b="1" i="1" spc="-150" smtClean="0">
                                    <a:noFill/>
                                    <a:latin typeface="Cambria Math" panose="02040503050406030204" pitchFamily="18" charset="0"/>
                                    <a:ea typeface="Cambria Math" panose="02040503050406030204" pitchFamily="18" charset="0"/>
                                  </a:rPr>
                                  <m:t>𝟔𝟕</m:t>
                                </m:r>
                              </m:e>
                              <m:e>
                                <m:r>
                                  <a:rPr lang="nl-NL" sz="2400" b="1" i="0" spc="-150" smtClean="0">
                                    <a:noFill/>
                                    <a:latin typeface="Cambria Math" panose="02040503050406030204" pitchFamily="18" charset="0"/>
                                    <a:ea typeface="Cambria Math" panose="02040503050406030204" pitchFamily="18" charset="0"/>
                                  </a:rPr>
                                  <m:t>𝟐</m:t>
                                </m:r>
                                <m:r>
                                  <a:rPr lang="en-US" sz="2400" b="1" spc="-150">
                                    <a:noFill/>
                                    <a:latin typeface="Cambria Math" panose="02040503050406030204" pitchFamily="18" charset="0"/>
                                    <a:ea typeface="Cambria Math" panose="02040503050406030204" pitchFamily="18" charset="0"/>
                                  </a:rPr>
                                  <m:t>.</m:t>
                                </m:r>
                                <m:r>
                                  <a:rPr lang="nl-NL" sz="2400" b="1" i="0" spc="-150" smtClean="0">
                                    <a:noFill/>
                                    <a:latin typeface="Cambria Math" panose="02040503050406030204" pitchFamily="18" charset="0"/>
                                    <a:ea typeface="Cambria Math" panose="02040503050406030204" pitchFamily="18" charset="0"/>
                                  </a:rPr>
                                  <m:t>𝟑</m:t>
                                </m:r>
                                <m:r>
                                  <a:rPr lang="nl-NL" sz="2400" b="1" i="1" spc="-150" smtClean="0">
                                    <a:noFill/>
                                    <a:latin typeface="Cambria Math" panose="02040503050406030204" pitchFamily="18" charset="0"/>
                                    <a:ea typeface="Cambria Math" panose="02040503050406030204" pitchFamily="18" charset="0"/>
                                  </a:rPr>
                                  <m:t>𝟐</m:t>
                                </m:r>
                              </m:e>
                              <m:e>
                                <m:r>
                                  <a:rPr lang="nl-NL" sz="2400" b="0" i="1" smtClean="0">
                                    <a:latin typeface="Cambria Math" panose="02040503050406030204" pitchFamily="18" charset="0"/>
                                    <a:ea typeface="Cambria Math" panose="02040503050406030204" pitchFamily="18" charset="0"/>
                                  </a:rPr>
                                  <m:t> </m:t>
                                </m:r>
                              </m:e>
                            </m:mr>
                            <m:mr>
                              <m:e>
                                <m:r>
                                  <a:rPr lang="nl-NL" sz="2400" b="1" i="0" spc="-150" smtClean="0">
                                    <a:noFill/>
                                    <a:latin typeface="Cambria Math" panose="02040503050406030204" pitchFamily="18" charset="0"/>
                                    <a:ea typeface="Cambria Math" panose="02040503050406030204" pitchFamily="18" charset="0"/>
                                  </a:rPr>
                                  <m:t>𝟐</m:t>
                                </m:r>
                                <m:r>
                                  <a:rPr lang="en-US" sz="2400" b="1" spc="-150">
                                    <a:noFill/>
                                    <a:latin typeface="Cambria Math" panose="02040503050406030204" pitchFamily="18" charset="0"/>
                                    <a:ea typeface="Cambria Math" panose="02040503050406030204" pitchFamily="18" charset="0"/>
                                  </a:rPr>
                                  <m:t>.</m:t>
                                </m:r>
                                <m:r>
                                  <a:rPr lang="nl-NL" sz="2400" b="1" i="0" spc="-150" smtClean="0">
                                    <a:noFill/>
                                    <a:latin typeface="Cambria Math" panose="02040503050406030204" pitchFamily="18" charset="0"/>
                                    <a:ea typeface="Cambria Math" panose="02040503050406030204" pitchFamily="18" charset="0"/>
                                  </a:rPr>
                                  <m:t>𝟔𝟓</m:t>
                                </m:r>
                              </m:e>
                              <m:e>
                                <m:r>
                                  <a:rPr lang="nl-NL" sz="2400" b="1" i="0" spc="-150" smtClean="0">
                                    <a:noFill/>
                                    <a:latin typeface="Cambria Math" panose="02040503050406030204" pitchFamily="18" charset="0"/>
                                    <a:ea typeface="Cambria Math" panose="02040503050406030204" pitchFamily="18" charset="0"/>
                                  </a:rPr>
                                  <m:t>𝟔</m:t>
                                </m:r>
                                <m:r>
                                  <a:rPr lang="en-US" sz="2400" b="1" spc="-150">
                                    <a:noFill/>
                                    <a:latin typeface="Cambria Math" panose="02040503050406030204" pitchFamily="18" charset="0"/>
                                    <a:ea typeface="Cambria Math" panose="02040503050406030204" pitchFamily="18" charset="0"/>
                                  </a:rPr>
                                  <m:t>.</m:t>
                                </m:r>
                                <m:r>
                                  <a:rPr lang="nl-NL" sz="2400" b="1" i="0" spc="-150" smtClean="0">
                                    <a:noFill/>
                                    <a:latin typeface="Cambria Math" panose="02040503050406030204" pitchFamily="18" charset="0"/>
                                    <a:ea typeface="Cambria Math" panose="02040503050406030204" pitchFamily="18" charset="0"/>
                                  </a:rPr>
                                  <m:t>𝟔𝟓</m:t>
                                </m:r>
                              </m:e>
                              <m:e>
                                <m:r>
                                  <a:rPr lang="nl-NL" sz="2400" b="0" i="1" smtClean="0">
                                    <a:latin typeface="Cambria Math" panose="02040503050406030204" pitchFamily="18" charset="0"/>
                                    <a:ea typeface="Cambria Math" panose="02040503050406030204" pitchFamily="18" charset="0"/>
                                  </a:rPr>
                                  <m:t> </m:t>
                                </m:r>
                              </m:e>
                            </m:mr>
                            <m:mr>
                              <m:e>
                                <m:r>
                                  <a:rPr lang="nl-NL" sz="2400" b="0" i="1" smtClean="0">
                                    <a:latin typeface="Cambria Math" panose="02040503050406030204" pitchFamily="18" charset="0"/>
                                    <a:ea typeface="Cambria Math" panose="02040503050406030204" pitchFamily="18" charset="0"/>
                                  </a:rPr>
                                  <m:t> </m:t>
                                </m:r>
                              </m:e>
                              <m:e>
                                <m:r>
                                  <a:rPr lang="nl-NL" sz="2400" b="0" i="1" smtClean="0">
                                    <a:latin typeface="Cambria Math" panose="02040503050406030204" pitchFamily="18" charset="0"/>
                                    <a:ea typeface="Cambria Math" panose="02040503050406030204" pitchFamily="18" charset="0"/>
                                  </a:rPr>
                                  <m:t> </m:t>
                                </m:r>
                              </m:e>
                              <m:e>
                                <m:r>
                                  <a:rPr lang="nl-NL" sz="2400" b="1" i="0" spc="-150" smtClean="0">
                                    <a:noFill/>
                                    <a:latin typeface="Cambria Math" panose="02040503050406030204" pitchFamily="18" charset="0"/>
                                    <a:ea typeface="Cambria Math" panose="02040503050406030204" pitchFamily="18" charset="0"/>
                                  </a:rPr>
                                  <m:t>𝟕</m:t>
                                </m:r>
                                <m:r>
                                  <a:rPr lang="nl-NL" sz="2400" b="1" spc="-150">
                                    <a:noFill/>
                                    <a:latin typeface="Cambria Math" panose="02040503050406030204" pitchFamily="18" charset="0"/>
                                    <a:ea typeface="Cambria Math" panose="02040503050406030204" pitchFamily="18" charset="0"/>
                                  </a:rPr>
                                  <m:t>.</m:t>
                                </m:r>
                                <m:r>
                                  <a:rPr lang="en-US" sz="2400" b="1" i="1" spc="-150">
                                    <a:noFill/>
                                    <a:latin typeface="Cambria Math" panose="02040503050406030204" pitchFamily="18" charset="0"/>
                                    <a:ea typeface="Cambria Math" panose="02040503050406030204" pitchFamily="18" charset="0"/>
                                  </a:rPr>
                                  <m:t>𝟗𝟒</m:t>
                                </m:r>
                              </m:e>
                            </m:mr>
                          </m:m>
                        </m:e>
                      </m:d>
                    </m:oMath>
                  </m:oMathPara>
                </a14:m>
                <a:endParaRPr lang="nl-NL" sz="3200" dirty="0"/>
              </a:p>
            </p:txBody>
          </p:sp>
        </mc:Choice>
        <mc:Fallback xmlns="">
          <p:sp>
            <p:nvSpPr>
              <p:cNvPr id="64" name="Tekstvak 63"/>
              <p:cNvSpPr txBox="1">
                <a:spLocks noRot="1" noChangeAspect="1" noMove="1" noResize="1" noEditPoints="1" noAdjustHandles="1" noChangeArrowheads="1" noChangeShapeType="1" noTextEdit="1"/>
              </p:cNvSpPr>
              <p:nvPr/>
            </p:nvSpPr>
            <p:spPr>
              <a:xfrm>
                <a:off x="468000" y="2880000"/>
                <a:ext cx="3813716" cy="1136465"/>
              </a:xfrm>
              <a:prstGeom prst="rect">
                <a:avLst/>
              </a:prstGeom>
              <a:blipFill rotWithShape="0">
                <a:blip r:embed="rId10"/>
                <a:stretch>
                  <a:fillRect/>
                </a:stretch>
              </a:blipFill>
            </p:spPr>
            <p:txBody>
              <a:bodyPr/>
              <a:lstStyle/>
              <a:p>
                <a:r>
                  <a:rPr lang="nl-NL">
                    <a:noFill/>
                  </a:rPr>
                  <a:t> </a:t>
                </a:r>
              </a:p>
            </p:txBody>
          </p:sp>
        </mc:Fallback>
      </mc:AlternateContent>
      <mc:AlternateContent xmlns:mc="http://schemas.openxmlformats.org/markup-compatibility/2006" xmlns:a14="http://schemas.microsoft.com/office/drawing/2010/main">
        <mc:Choice Requires="a14">
          <p:sp>
            <p:nvSpPr>
              <p:cNvPr id="42" name="Tekstvak 41"/>
              <p:cNvSpPr txBox="1"/>
              <p:nvPr/>
            </p:nvSpPr>
            <p:spPr>
              <a:xfrm>
                <a:off x="468000" y="2880000"/>
                <a:ext cx="3813716" cy="111363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nl-NL" sz="2800" b="0" i="1" smtClean="0">
                          <a:latin typeface="Cambria Math" panose="02040503050406030204" pitchFamily="18" charset="0"/>
                        </a:rPr>
                        <m:t>𝐶</m:t>
                      </m:r>
                      <m:r>
                        <a:rPr lang="nl-NL" sz="2800" b="0" i="1" smtClean="0">
                          <a:latin typeface="Cambria Math" panose="02040503050406030204" pitchFamily="18" charset="0"/>
                        </a:rPr>
                        <m:t>=</m:t>
                      </m:r>
                      <m:d>
                        <m:dPr>
                          <m:ctrlPr>
                            <a:rPr lang="nl-NL" sz="2800" i="1" smtClean="0">
                              <a:latin typeface="Cambria Math" panose="02040503050406030204" pitchFamily="18" charset="0"/>
                            </a:rPr>
                          </m:ctrlPr>
                        </m:dPr>
                        <m:e>
                          <m:m>
                            <m:mPr>
                              <m:mcs>
                                <m:mc>
                                  <m:mcPr>
                                    <m:count m:val="3"/>
                                    <m:mcJc m:val="center"/>
                                  </m:mcPr>
                                </m:mc>
                              </m:mcs>
                              <m:ctrlPr>
                                <a:rPr lang="nl-NL" sz="2400" i="1">
                                  <a:latin typeface="Cambria Math" panose="02040503050406030204" pitchFamily="18" charset="0"/>
                                  <a:ea typeface="Cambria Math" panose="02040503050406030204" pitchFamily="18" charset="0"/>
                                </a:rPr>
                              </m:ctrlPr>
                            </m:mPr>
                            <m:mr>
                              <m:e>
                                <m:r>
                                  <a:rPr lang="nl-NL" sz="2400" b="1" i="0" spc="-150" smtClean="0">
                                    <a:latin typeface="Cambria Math" panose="02040503050406030204" pitchFamily="18" charset="0"/>
                                    <a:ea typeface="Cambria Math" panose="02040503050406030204" pitchFamily="18" charset="0"/>
                                  </a:rPr>
                                  <m:t>𝟖</m:t>
                                </m:r>
                                <m:r>
                                  <a:rPr lang="nl-NL" sz="2400" b="1" i="1" spc="-150" smtClean="0">
                                    <a:latin typeface="Cambria Math" panose="02040503050406030204" pitchFamily="18" charset="0"/>
                                    <a:ea typeface="Cambria Math" panose="02040503050406030204" pitchFamily="18" charset="0"/>
                                  </a:rPr>
                                  <m:t>.</m:t>
                                </m:r>
                                <m:r>
                                  <a:rPr lang="nl-NL" sz="2400" b="1" i="1" spc="-150" smtClean="0">
                                    <a:latin typeface="Cambria Math" panose="02040503050406030204" pitchFamily="18" charset="0"/>
                                    <a:ea typeface="Cambria Math" panose="02040503050406030204" pitchFamily="18" charset="0"/>
                                  </a:rPr>
                                  <m:t>𝟔𝟕</m:t>
                                </m:r>
                              </m:e>
                              <m:e>
                                <m:r>
                                  <a:rPr lang="nl-NL" sz="2400" b="0" i="0" smtClean="0">
                                    <a:latin typeface="Cambria Math" panose="02040503050406030204" pitchFamily="18" charset="0"/>
                                    <a:ea typeface="Cambria Math" panose="02040503050406030204" pitchFamily="18" charset="0"/>
                                  </a:rPr>
                                  <m:t>3</m:t>
                                </m:r>
                                <m:r>
                                  <a:rPr lang="en-US" sz="2400">
                                    <a:latin typeface="Cambria Math" panose="02040503050406030204" pitchFamily="18" charset="0"/>
                                    <a:ea typeface="Cambria Math" panose="02040503050406030204" pitchFamily="18" charset="0"/>
                                  </a:rPr>
                                  <m:t>.</m:t>
                                </m:r>
                                <m:r>
                                  <a:rPr lang="nl-NL" sz="2400" b="0" i="0" smtClean="0">
                                    <a:latin typeface="Cambria Math" panose="02040503050406030204" pitchFamily="18" charset="0"/>
                                    <a:ea typeface="Cambria Math" panose="02040503050406030204" pitchFamily="18" charset="0"/>
                                  </a:rPr>
                                  <m:t>3</m:t>
                                </m:r>
                                <m:r>
                                  <a:rPr lang="nl-NL" sz="2400" b="0" i="1" smtClean="0">
                                    <a:latin typeface="Cambria Math" panose="02040503050406030204" pitchFamily="18" charset="0"/>
                                    <a:ea typeface="Cambria Math" panose="02040503050406030204" pitchFamily="18" charset="0"/>
                                  </a:rPr>
                                  <m:t>2</m:t>
                                </m:r>
                              </m:e>
                              <m:e>
                                <m:r>
                                  <a:rPr lang="nl-NL" sz="2400" b="0" i="0" smtClean="0">
                                    <a:latin typeface="Cambria Math" panose="02040503050406030204" pitchFamily="18" charset="0"/>
                                    <a:ea typeface="Cambria Math" panose="02040503050406030204" pitchFamily="18" charset="0"/>
                                  </a:rPr>
                                  <m:t>4</m:t>
                                </m:r>
                                <m:r>
                                  <a:rPr lang="en-US" sz="2400">
                                    <a:latin typeface="Cambria Math" panose="02040503050406030204" pitchFamily="18" charset="0"/>
                                    <a:ea typeface="Cambria Math" panose="02040503050406030204" pitchFamily="18" charset="0"/>
                                  </a:rPr>
                                  <m:t>.</m:t>
                                </m:r>
                                <m:r>
                                  <a:rPr lang="nl-NL" sz="2400" b="0" i="0" smtClean="0">
                                    <a:latin typeface="Cambria Math" panose="02040503050406030204" pitchFamily="18" charset="0"/>
                                    <a:ea typeface="Cambria Math" panose="02040503050406030204" pitchFamily="18" charset="0"/>
                                  </a:rPr>
                                  <m:t>77</m:t>
                                </m:r>
                              </m:e>
                            </m:mr>
                            <m:mr>
                              <m:e>
                                <m:r>
                                  <a:rPr lang="nl-NL" sz="2400" b="0" i="0" smtClean="0">
                                    <a:latin typeface="Cambria Math" panose="02040503050406030204" pitchFamily="18" charset="0"/>
                                    <a:ea typeface="Cambria Math" panose="02040503050406030204" pitchFamily="18" charset="0"/>
                                  </a:rPr>
                                  <m:t>2</m:t>
                                </m:r>
                                <m:r>
                                  <a:rPr lang="en-US" sz="2400">
                                    <a:latin typeface="Cambria Math" panose="02040503050406030204" pitchFamily="18" charset="0"/>
                                    <a:ea typeface="Cambria Math" panose="02040503050406030204" pitchFamily="18" charset="0"/>
                                  </a:rPr>
                                  <m:t>.</m:t>
                                </m:r>
                                <m:r>
                                  <a:rPr lang="nl-NL" sz="2400" b="0" i="0" smtClean="0">
                                    <a:latin typeface="Cambria Math" panose="02040503050406030204" pitchFamily="18" charset="0"/>
                                    <a:ea typeface="Cambria Math" panose="02040503050406030204" pitchFamily="18" charset="0"/>
                                  </a:rPr>
                                  <m:t>12</m:t>
                                </m:r>
                              </m:e>
                              <m:e>
                                <m:r>
                                  <a:rPr lang="nl-NL" sz="2400" b="0" i="0" smtClean="0">
                                    <a:latin typeface="Cambria Math" panose="02040503050406030204" pitchFamily="18" charset="0"/>
                                    <a:ea typeface="Cambria Math" panose="02040503050406030204" pitchFamily="18" charset="0"/>
                                  </a:rPr>
                                  <m:t>6</m:t>
                                </m:r>
                                <m:r>
                                  <a:rPr lang="en-US" sz="2400">
                                    <a:latin typeface="Cambria Math" panose="02040503050406030204" pitchFamily="18" charset="0"/>
                                    <a:ea typeface="Cambria Math" panose="02040503050406030204" pitchFamily="18" charset="0"/>
                                  </a:rPr>
                                  <m:t>.</m:t>
                                </m:r>
                                <m:r>
                                  <a:rPr lang="nl-NL" sz="2400" b="0" i="0" smtClean="0">
                                    <a:latin typeface="Cambria Math" panose="02040503050406030204" pitchFamily="18" charset="0"/>
                                    <a:ea typeface="Cambria Math" panose="02040503050406030204" pitchFamily="18" charset="0"/>
                                  </a:rPr>
                                  <m:t>65</m:t>
                                </m:r>
                              </m:e>
                              <m:e>
                                <m:r>
                                  <a:rPr lang="nl-NL" sz="2400" b="0" i="0" smtClean="0">
                                    <a:latin typeface="Cambria Math" panose="02040503050406030204" pitchFamily="18" charset="0"/>
                                    <a:ea typeface="Cambria Math" panose="02040503050406030204" pitchFamily="18" charset="0"/>
                                  </a:rPr>
                                  <m:t>1</m:t>
                                </m:r>
                                <m:r>
                                  <a:rPr lang="en-US" sz="2400">
                                    <a:latin typeface="Cambria Math" panose="02040503050406030204" pitchFamily="18" charset="0"/>
                                    <a:ea typeface="Cambria Math" panose="02040503050406030204" pitchFamily="18" charset="0"/>
                                  </a:rPr>
                                  <m:t>.1</m:t>
                                </m:r>
                                <m:r>
                                  <a:rPr lang="nl-NL" sz="2400" b="0" i="0" smtClean="0">
                                    <a:latin typeface="Cambria Math" panose="02040503050406030204" pitchFamily="18" charset="0"/>
                                    <a:ea typeface="Cambria Math" panose="02040503050406030204" pitchFamily="18" charset="0"/>
                                  </a:rPr>
                                  <m:t>2</m:t>
                                </m:r>
                              </m:e>
                            </m:mr>
                            <m:mr>
                              <m:e>
                                <m:r>
                                  <a:rPr lang="nl-NL" sz="2400" b="0" i="0" smtClean="0">
                                    <a:latin typeface="Cambria Math" panose="02040503050406030204" pitchFamily="18" charset="0"/>
                                    <a:ea typeface="Cambria Math" panose="02040503050406030204" pitchFamily="18" charset="0"/>
                                  </a:rPr>
                                  <m:t>3</m:t>
                                </m:r>
                                <m:r>
                                  <a:rPr lang="en-US" sz="2400">
                                    <a:latin typeface="Cambria Math" panose="02040503050406030204" pitchFamily="18" charset="0"/>
                                    <a:ea typeface="Cambria Math" panose="02040503050406030204" pitchFamily="18" charset="0"/>
                                  </a:rPr>
                                  <m:t>.14</m:t>
                                </m:r>
                              </m:e>
                              <m:e>
                                <m:r>
                                  <a:rPr lang="en-US" sz="2400">
                                    <a:latin typeface="Cambria Math" panose="02040503050406030204" pitchFamily="18" charset="0"/>
                                    <a:ea typeface="Cambria Math" panose="02040503050406030204" pitchFamily="18" charset="0"/>
                                  </a:rPr>
                                  <m:t>0.32</m:t>
                                </m:r>
                              </m:e>
                              <m:e>
                                <m:r>
                                  <a:rPr lang="nl-NL" sz="2400" b="0" i="0" smtClean="0">
                                    <a:latin typeface="Cambria Math" panose="02040503050406030204" pitchFamily="18" charset="0"/>
                                    <a:ea typeface="Cambria Math" panose="02040503050406030204" pitchFamily="18" charset="0"/>
                                  </a:rPr>
                                  <m:t>7</m:t>
                                </m:r>
                                <m:r>
                                  <a:rPr lang="nl-NL" sz="2400">
                                    <a:latin typeface="Cambria Math" panose="02040503050406030204" pitchFamily="18" charset="0"/>
                                    <a:ea typeface="Cambria Math" panose="02040503050406030204" pitchFamily="18" charset="0"/>
                                  </a:rPr>
                                  <m:t>.</m:t>
                                </m:r>
                                <m:r>
                                  <a:rPr lang="en-US" sz="2400">
                                    <a:latin typeface="Cambria Math" panose="02040503050406030204" pitchFamily="18" charset="0"/>
                                    <a:ea typeface="Cambria Math" panose="02040503050406030204" pitchFamily="18" charset="0"/>
                                  </a:rPr>
                                  <m:t>94</m:t>
                                </m:r>
                              </m:e>
                            </m:mr>
                          </m:m>
                        </m:e>
                      </m:d>
                    </m:oMath>
                  </m:oMathPara>
                </a14:m>
                <a:endParaRPr lang="nl-NL" sz="3200" dirty="0"/>
              </a:p>
            </p:txBody>
          </p:sp>
        </mc:Choice>
        <mc:Fallback xmlns="">
          <p:sp>
            <p:nvSpPr>
              <p:cNvPr id="42" name="Tekstvak 41"/>
              <p:cNvSpPr txBox="1">
                <a:spLocks noRot="1" noChangeAspect="1" noMove="1" noResize="1" noEditPoints="1" noAdjustHandles="1" noChangeArrowheads="1" noChangeShapeType="1" noTextEdit="1"/>
              </p:cNvSpPr>
              <p:nvPr/>
            </p:nvSpPr>
            <p:spPr>
              <a:xfrm>
                <a:off x="468000" y="2880000"/>
                <a:ext cx="3813716" cy="1113638"/>
              </a:xfrm>
              <a:prstGeom prst="rect">
                <a:avLst/>
              </a:prstGeom>
              <a:blipFill rotWithShape="0">
                <a:blip r:embed="rId11"/>
                <a:stretch>
                  <a:fillRect/>
                </a:stretch>
              </a:blipFill>
            </p:spPr>
            <p:txBody>
              <a:bodyPr/>
              <a:lstStyle/>
              <a:p>
                <a:r>
                  <a:rPr lang="nl-NL">
                    <a:noFill/>
                  </a:rPr>
                  <a:t> </a:t>
                </a:r>
              </a:p>
            </p:txBody>
          </p:sp>
        </mc:Fallback>
      </mc:AlternateContent>
      <mc:AlternateContent xmlns:mc="http://schemas.openxmlformats.org/markup-compatibility/2006" xmlns:a14="http://schemas.microsoft.com/office/drawing/2010/main">
        <mc:Choice Requires="a14">
          <p:sp>
            <p:nvSpPr>
              <p:cNvPr id="44" name="Tekstvak 43"/>
              <p:cNvSpPr txBox="1"/>
              <p:nvPr/>
            </p:nvSpPr>
            <p:spPr>
              <a:xfrm>
                <a:off x="468000" y="2880000"/>
                <a:ext cx="3813716" cy="111363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nl-NL" sz="2800" b="0" i="1" smtClean="0">
                          <a:latin typeface="Cambria Math" panose="02040503050406030204" pitchFamily="18" charset="0"/>
                        </a:rPr>
                        <m:t>𝐶</m:t>
                      </m:r>
                      <m:r>
                        <a:rPr lang="nl-NL" sz="2800" b="0" i="1" smtClean="0">
                          <a:latin typeface="Cambria Math" panose="02040503050406030204" pitchFamily="18" charset="0"/>
                        </a:rPr>
                        <m:t>=</m:t>
                      </m:r>
                      <m:d>
                        <m:dPr>
                          <m:ctrlPr>
                            <a:rPr lang="nl-NL" sz="2800" i="1" smtClean="0">
                              <a:latin typeface="Cambria Math" panose="02040503050406030204" pitchFamily="18" charset="0"/>
                            </a:rPr>
                          </m:ctrlPr>
                        </m:dPr>
                        <m:e>
                          <m:m>
                            <m:mPr>
                              <m:mcs>
                                <m:mc>
                                  <m:mcPr>
                                    <m:count m:val="3"/>
                                    <m:mcJc m:val="center"/>
                                  </m:mcPr>
                                </m:mc>
                              </m:mcs>
                              <m:ctrlPr>
                                <a:rPr lang="nl-NL" sz="2400" i="1">
                                  <a:latin typeface="Cambria Math" panose="02040503050406030204" pitchFamily="18" charset="0"/>
                                  <a:ea typeface="Cambria Math" panose="02040503050406030204" pitchFamily="18" charset="0"/>
                                </a:rPr>
                              </m:ctrlPr>
                            </m:mPr>
                            <m:mr>
                              <m:e>
                                <m:r>
                                  <a:rPr lang="nl-NL" sz="2400" b="1" i="0" spc="-150" smtClean="0">
                                    <a:noFill/>
                                    <a:latin typeface="Cambria Math" panose="02040503050406030204" pitchFamily="18" charset="0"/>
                                    <a:ea typeface="Cambria Math" panose="02040503050406030204" pitchFamily="18" charset="0"/>
                                  </a:rPr>
                                  <m:t>𝟖</m:t>
                                </m:r>
                                <m:r>
                                  <a:rPr lang="nl-NL" sz="2400" b="1" i="1" spc="-150" smtClean="0">
                                    <a:noFill/>
                                    <a:latin typeface="Cambria Math" panose="02040503050406030204" pitchFamily="18" charset="0"/>
                                    <a:ea typeface="Cambria Math" panose="02040503050406030204" pitchFamily="18" charset="0"/>
                                  </a:rPr>
                                  <m:t>.</m:t>
                                </m:r>
                                <m:r>
                                  <a:rPr lang="nl-NL" sz="2400" b="1" i="1" spc="-150" smtClean="0">
                                    <a:noFill/>
                                    <a:latin typeface="Cambria Math" panose="02040503050406030204" pitchFamily="18" charset="0"/>
                                    <a:ea typeface="Cambria Math" panose="02040503050406030204" pitchFamily="18" charset="0"/>
                                  </a:rPr>
                                  <m:t>𝟔𝟕</m:t>
                                </m:r>
                              </m:e>
                              <m:e>
                                <m:r>
                                  <a:rPr lang="nl-NL" sz="2400" b="0" i="0" smtClean="0">
                                    <a:latin typeface="Cambria Math" panose="02040503050406030204" pitchFamily="18" charset="0"/>
                                    <a:ea typeface="Cambria Math" panose="02040503050406030204" pitchFamily="18" charset="0"/>
                                  </a:rPr>
                                  <m:t>3</m:t>
                                </m:r>
                                <m:r>
                                  <a:rPr lang="en-US" sz="2400">
                                    <a:latin typeface="Cambria Math" panose="02040503050406030204" pitchFamily="18" charset="0"/>
                                    <a:ea typeface="Cambria Math" panose="02040503050406030204" pitchFamily="18" charset="0"/>
                                  </a:rPr>
                                  <m:t>.</m:t>
                                </m:r>
                                <m:r>
                                  <a:rPr lang="nl-NL" sz="2400" b="0" i="0" smtClean="0">
                                    <a:latin typeface="Cambria Math" panose="02040503050406030204" pitchFamily="18" charset="0"/>
                                    <a:ea typeface="Cambria Math" panose="02040503050406030204" pitchFamily="18" charset="0"/>
                                  </a:rPr>
                                  <m:t>3</m:t>
                                </m:r>
                                <m:r>
                                  <a:rPr lang="nl-NL" sz="2400" b="0" i="1" smtClean="0">
                                    <a:latin typeface="Cambria Math" panose="02040503050406030204" pitchFamily="18" charset="0"/>
                                    <a:ea typeface="Cambria Math" panose="02040503050406030204" pitchFamily="18" charset="0"/>
                                  </a:rPr>
                                  <m:t>2</m:t>
                                </m:r>
                              </m:e>
                              <m:e>
                                <m:r>
                                  <a:rPr lang="nl-NL" sz="2400" b="0" i="0" smtClean="0">
                                    <a:latin typeface="Cambria Math" panose="02040503050406030204" pitchFamily="18" charset="0"/>
                                    <a:ea typeface="Cambria Math" panose="02040503050406030204" pitchFamily="18" charset="0"/>
                                  </a:rPr>
                                  <m:t>4</m:t>
                                </m:r>
                                <m:r>
                                  <a:rPr lang="en-US" sz="2400">
                                    <a:latin typeface="Cambria Math" panose="02040503050406030204" pitchFamily="18" charset="0"/>
                                    <a:ea typeface="Cambria Math" panose="02040503050406030204" pitchFamily="18" charset="0"/>
                                  </a:rPr>
                                  <m:t>.</m:t>
                                </m:r>
                                <m:r>
                                  <a:rPr lang="nl-NL" sz="2400" b="0" i="0" smtClean="0">
                                    <a:latin typeface="Cambria Math" panose="02040503050406030204" pitchFamily="18" charset="0"/>
                                    <a:ea typeface="Cambria Math" panose="02040503050406030204" pitchFamily="18" charset="0"/>
                                  </a:rPr>
                                  <m:t>77</m:t>
                                </m:r>
                              </m:e>
                            </m:mr>
                            <m:mr>
                              <m:e>
                                <m:r>
                                  <a:rPr lang="nl-NL" sz="2400" b="0" i="0" smtClean="0">
                                    <a:latin typeface="Cambria Math" panose="02040503050406030204" pitchFamily="18" charset="0"/>
                                    <a:ea typeface="Cambria Math" panose="02040503050406030204" pitchFamily="18" charset="0"/>
                                  </a:rPr>
                                  <m:t>2</m:t>
                                </m:r>
                                <m:r>
                                  <a:rPr lang="en-US" sz="2400">
                                    <a:latin typeface="Cambria Math" panose="02040503050406030204" pitchFamily="18" charset="0"/>
                                    <a:ea typeface="Cambria Math" panose="02040503050406030204" pitchFamily="18" charset="0"/>
                                  </a:rPr>
                                  <m:t>.</m:t>
                                </m:r>
                                <m:r>
                                  <a:rPr lang="nl-NL" sz="2400" b="0" i="0" smtClean="0">
                                    <a:latin typeface="Cambria Math" panose="02040503050406030204" pitchFamily="18" charset="0"/>
                                    <a:ea typeface="Cambria Math" panose="02040503050406030204" pitchFamily="18" charset="0"/>
                                  </a:rPr>
                                  <m:t>15</m:t>
                                </m:r>
                              </m:e>
                              <m:e>
                                <m:r>
                                  <a:rPr lang="nl-NL" sz="2400" b="0" i="0" smtClean="0">
                                    <a:latin typeface="Cambria Math" panose="02040503050406030204" pitchFamily="18" charset="0"/>
                                    <a:ea typeface="Cambria Math" panose="02040503050406030204" pitchFamily="18" charset="0"/>
                                  </a:rPr>
                                  <m:t>6</m:t>
                                </m:r>
                                <m:r>
                                  <a:rPr lang="en-US" sz="2400">
                                    <a:latin typeface="Cambria Math" panose="02040503050406030204" pitchFamily="18" charset="0"/>
                                    <a:ea typeface="Cambria Math" panose="02040503050406030204" pitchFamily="18" charset="0"/>
                                  </a:rPr>
                                  <m:t>.</m:t>
                                </m:r>
                                <m:r>
                                  <a:rPr lang="nl-NL" sz="2400" b="0" i="0" smtClean="0">
                                    <a:latin typeface="Cambria Math" panose="02040503050406030204" pitchFamily="18" charset="0"/>
                                    <a:ea typeface="Cambria Math" panose="02040503050406030204" pitchFamily="18" charset="0"/>
                                  </a:rPr>
                                  <m:t>65</m:t>
                                </m:r>
                              </m:e>
                              <m:e>
                                <m:r>
                                  <a:rPr lang="nl-NL" sz="2400" b="0" i="0" smtClean="0">
                                    <a:latin typeface="Cambria Math" panose="02040503050406030204" pitchFamily="18" charset="0"/>
                                    <a:ea typeface="Cambria Math" panose="02040503050406030204" pitchFamily="18" charset="0"/>
                                  </a:rPr>
                                  <m:t>1</m:t>
                                </m:r>
                                <m:r>
                                  <a:rPr lang="en-US" sz="2400">
                                    <a:latin typeface="Cambria Math" panose="02040503050406030204" pitchFamily="18" charset="0"/>
                                    <a:ea typeface="Cambria Math" panose="02040503050406030204" pitchFamily="18" charset="0"/>
                                  </a:rPr>
                                  <m:t>.1</m:t>
                                </m:r>
                                <m:r>
                                  <a:rPr lang="nl-NL" sz="2400" b="0" i="0" smtClean="0">
                                    <a:latin typeface="Cambria Math" panose="02040503050406030204" pitchFamily="18" charset="0"/>
                                    <a:ea typeface="Cambria Math" panose="02040503050406030204" pitchFamily="18" charset="0"/>
                                  </a:rPr>
                                  <m:t>2</m:t>
                                </m:r>
                              </m:e>
                            </m:mr>
                            <m:mr>
                              <m:e>
                                <m:r>
                                  <a:rPr lang="en-US" sz="2400" b="0" i="0" smtClean="0">
                                    <a:latin typeface="Cambria Math" panose="02040503050406030204" pitchFamily="18" charset="0"/>
                                    <a:ea typeface="Cambria Math" panose="02040503050406030204" pitchFamily="18" charset="0"/>
                                  </a:rPr>
                                  <m:t>0</m:t>
                                </m:r>
                                <m:r>
                                  <a:rPr lang="en-US" sz="240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82</m:t>
                                </m:r>
                              </m:e>
                              <m:e>
                                <m:r>
                                  <a:rPr lang="en-US" sz="2400">
                                    <a:latin typeface="Cambria Math" panose="02040503050406030204" pitchFamily="18" charset="0"/>
                                    <a:ea typeface="Cambria Math" panose="02040503050406030204" pitchFamily="18" charset="0"/>
                                  </a:rPr>
                                  <m:t>0.32</m:t>
                                </m:r>
                              </m:e>
                              <m:e>
                                <m:r>
                                  <a:rPr lang="nl-NL" sz="2400" b="1" i="0" spc="-150" smtClean="0">
                                    <a:latin typeface="Cambria Math" panose="02040503050406030204" pitchFamily="18" charset="0"/>
                                    <a:ea typeface="Cambria Math" panose="02040503050406030204" pitchFamily="18" charset="0"/>
                                  </a:rPr>
                                  <m:t>𝟕</m:t>
                                </m:r>
                                <m:r>
                                  <a:rPr lang="nl-NL" sz="2400" b="1" spc="-150">
                                    <a:latin typeface="Cambria Math" panose="02040503050406030204" pitchFamily="18" charset="0"/>
                                    <a:ea typeface="Cambria Math" panose="02040503050406030204" pitchFamily="18" charset="0"/>
                                  </a:rPr>
                                  <m:t>.</m:t>
                                </m:r>
                                <m:r>
                                  <a:rPr lang="en-US" sz="2400" b="1" i="1" spc="-150">
                                    <a:latin typeface="Cambria Math" panose="02040503050406030204" pitchFamily="18" charset="0"/>
                                    <a:ea typeface="Cambria Math" panose="02040503050406030204" pitchFamily="18" charset="0"/>
                                  </a:rPr>
                                  <m:t>𝟗𝟒</m:t>
                                </m:r>
                              </m:e>
                            </m:mr>
                          </m:m>
                        </m:e>
                      </m:d>
                    </m:oMath>
                  </m:oMathPara>
                </a14:m>
                <a:endParaRPr lang="nl-NL" sz="3200" dirty="0"/>
              </a:p>
            </p:txBody>
          </p:sp>
        </mc:Choice>
        <mc:Fallback xmlns="">
          <p:sp>
            <p:nvSpPr>
              <p:cNvPr id="44" name="Tekstvak 43"/>
              <p:cNvSpPr txBox="1">
                <a:spLocks noRot="1" noChangeAspect="1" noMove="1" noResize="1" noEditPoints="1" noAdjustHandles="1" noChangeArrowheads="1" noChangeShapeType="1" noTextEdit="1"/>
              </p:cNvSpPr>
              <p:nvPr/>
            </p:nvSpPr>
            <p:spPr>
              <a:xfrm>
                <a:off x="468000" y="2880000"/>
                <a:ext cx="3813716" cy="1113638"/>
              </a:xfrm>
              <a:prstGeom prst="rect">
                <a:avLst/>
              </a:prstGeom>
              <a:blipFill rotWithShape="0">
                <a:blip r:embed="rId12"/>
                <a:stretch>
                  <a:fillRect/>
                </a:stretch>
              </a:blipFill>
            </p:spPr>
            <p:txBody>
              <a:bodyPr/>
              <a:lstStyle/>
              <a:p>
                <a:r>
                  <a:rPr lang="nl-NL">
                    <a:noFill/>
                  </a:rPr>
                  <a:t> </a:t>
                </a:r>
              </a:p>
            </p:txBody>
          </p:sp>
        </mc:Fallback>
      </mc:AlternateContent>
      <mc:AlternateContent xmlns:mc="http://schemas.openxmlformats.org/markup-compatibility/2006" xmlns:a14="http://schemas.microsoft.com/office/drawing/2010/main">
        <mc:Choice Requires="a14">
          <p:sp>
            <p:nvSpPr>
              <p:cNvPr id="59" name="Tekstvak 58"/>
              <p:cNvSpPr txBox="1"/>
              <p:nvPr/>
            </p:nvSpPr>
            <p:spPr>
              <a:xfrm>
                <a:off x="180000" y="1440000"/>
                <a:ext cx="4282067" cy="98411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nl-NL" sz="2400" b="0" i="1" smtClean="0">
                          <a:solidFill>
                            <a:schemeClr val="tx1"/>
                          </a:solidFill>
                          <a:latin typeface="Cambria Math" panose="02040503050406030204" pitchFamily="18" charset="0"/>
                        </a:rPr>
                        <m:t>𝑊</m:t>
                      </m:r>
                      <m:r>
                        <a:rPr lang="nl-NL" sz="2400" b="0" i="1" smtClean="0">
                          <a:solidFill>
                            <a:schemeClr val="tx1"/>
                          </a:solidFill>
                          <a:latin typeface="Cambria Math" panose="02040503050406030204" pitchFamily="18" charset="0"/>
                        </a:rPr>
                        <m:t>=</m:t>
                      </m:r>
                      <m:d>
                        <m:dPr>
                          <m:ctrlPr>
                            <a:rPr lang="nl-NL" sz="2400" i="1" smtClean="0">
                              <a:solidFill>
                                <a:schemeClr val="tx1"/>
                              </a:solidFill>
                              <a:latin typeface="Cambria Math" panose="02040503050406030204" pitchFamily="18" charset="0"/>
                            </a:rPr>
                          </m:ctrlPr>
                        </m:dPr>
                        <m:e>
                          <m:m>
                            <m:mPr>
                              <m:mcs>
                                <m:mc>
                                  <m:mcPr>
                                    <m:count m:val="3"/>
                                    <m:mcJc m:val="center"/>
                                  </m:mcPr>
                                </m:mc>
                              </m:mcs>
                              <m:ctrlPr>
                                <a:rPr lang="nl-NL" sz="2400" i="1" smtClean="0">
                                  <a:noFill/>
                                  <a:latin typeface="Cambria Math" panose="02040503050406030204" pitchFamily="18" charset="0"/>
                                  <a:ea typeface="Cambria Math" panose="02040503050406030204" pitchFamily="18" charset="0"/>
                                </a:rPr>
                              </m:ctrlPr>
                            </m:mPr>
                            <m:mr>
                              <m:e>
                                <m:r>
                                  <m:rPr>
                                    <m:brk m:alnAt="7"/>
                                  </m:rPr>
                                  <a:rPr lang="nl-NL" sz="2400" b="0" i="0" smtClean="0">
                                    <a:solidFill>
                                      <a:schemeClr val="tx1"/>
                                    </a:solidFill>
                                    <a:latin typeface="Cambria Math" panose="02040503050406030204" pitchFamily="18" charset="0"/>
                                    <a:ea typeface="Cambria Math" panose="02040503050406030204" pitchFamily="18" charset="0"/>
                                  </a:rPr>
                                  <m:t>0</m:t>
                                </m:r>
                                <m:r>
                                  <a:rPr lang="en-US" sz="2400" b="0" i="0" smtClean="0">
                                    <a:solidFill>
                                      <a:schemeClr val="tx1"/>
                                    </a:solidFill>
                                    <a:latin typeface="Cambria Math" panose="02040503050406030204" pitchFamily="18" charset="0"/>
                                    <a:ea typeface="Cambria Math" panose="02040503050406030204" pitchFamily="18" charset="0"/>
                                  </a:rPr>
                                  <m:t>.</m:t>
                                </m:r>
                                <m:r>
                                  <a:rPr lang="nl-NL" sz="2400" b="0" i="0" smtClean="0">
                                    <a:solidFill>
                                      <a:schemeClr val="tx1"/>
                                    </a:solidFill>
                                    <a:latin typeface="Cambria Math" panose="02040503050406030204" pitchFamily="18" charset="0"/>
                                    <a:ea typeface="Cambria Math" panose="02040503050406030204" pitchFamily="18" charset="0"/>
                                  </a:rPr>
                                  <m:t>82</m:t>
                                </m:r>
                              </m:e>
                              <m:e>
                                <m:r>
                                  <a:rPr lang="nl-NL" sz="2400" b="0" i="0" smtClean="0">
                                    <a:solidFill>
                                      <a:schemeClr val="tx1"/>
                                    </a:solidFill>
                                    <a:latin typeface="Cambria Math" panose="02040503050406030204" pitchFamily="18" charset="0"/>
                                    <a:ea typeface="Cambria Math" panose="02040503050406030204" pitchFamily="18" charset="0"/>
                                  </a:rPr>
                                  <m:t>0.63</m:t>
                                </m:r>
                              </m:e>
                              <m:e>
                                <m:r>
                                  <a:rPr lang="nl-NL" sz="2400" b="0" i="0" smtClean="0">
                                    <a:noFill/>
                                    <a:latin typeface="Cambria Math" panose="02040503050406030204" pitchFamily="18" charset="0"/>
                                    <a:ea typeface="Cambria Math" panose="02040503050406030204" pitchFamily="18" charset="0"/>
                                  </a:rPr>
                                  <m:t>4.77</m:t>
                                </m:r>
                              </m:e>
                            </m:mr>
                            <m:mr>
                              <m:e>
                                <m:r>
                                  <m:rPr>
                                    <m:brk m:alnAt="7"/>
                                  </m:rPr>
                                  <a:rPr lang="nl-NL" sz="2400">
                                    <a:latin typeface="Cambria Math" panose="02040503050406030204" pitchFamily="18" charset="0"/>
                                    <a:ea typeface="Cambria Math" panose="02040503050406030204" pitchFamily="18" charset="0"/>
                                  </a:rPr>
                                  <m:t>0</m:t>
                                </m:r>
                                <m:r>
                                  <a:rPr lang="en-US" sz="2400">
                                    <a:latin typeface="Cambria Math" panose="02040503050406030204" pitchFamily="18" charset="0"/>
                                    <a:ea typeface="Cambria Math" panose="02040503050406030204" pitchFamily="18" charset="0"/>
                                  </a:rPr>
                                  <m:t>.</m:t>
                                </m:r>
                                <m:r>
                                  <a:rPr lang="nl-NL" sz="2400" b="0" i="0" smtClean="0">
                                    <a:latin typeface="Cambria Math" panose="02040503050406030204" pitchFamily="18" charset="0"/>
                                    <a:ea typeface="Cambria Math" panose="02040503050406030204" pitchFamily="18" charset="0"/>
                                  </a:rPr>
                                  <m:t>00</m:t>
                                </m:r>
                              </m:e>
                              <m:e>
                                <m:r>
                                  <a:rPr lang="en-US" sz="2400" b="0" i="0" smtClean="0">
                                    <a:solidFill>
                                      <a:schemeClr val="tx1"/>
                                    </a:solidFill>
                                    <a:latin typeface="Cambria Math" panose="02040503050406030204" pitchFamily="18" charset="0"/>
                                    <a:ea typeface="Cambria Math" panose="02040503050406030204" pitchFamily="18" charset="0"/>
                                  </a:rPr>
                                  <m:t>0.</m:t>
                                </m:r>
                                <m:r>
                                  <a:rPr lang="nl-NL" sz="2400" b="0" i="0" smtClean="0">
                                    <a:solidFill>
                                      <a:schemeClr val="tx1"/>
                                    </a:solidFill>
                                    <a:latin typeface="Cambria Math" panose="02040503050406030204" pitchFamily="18" charset="0"/>
                                    <a:ea typeface="Cambria Math" panose="02040503050406030204" pitchFamily="18" charset="0"/>
                                  </a:rPr>
                                  <m:t>84</m:t>
                                </m:r>
                              </m:e>
                              <m:e>
                                <m:r>
                                  <a:rPr lang="en-US" sz="2400">
                                    <a:latin typeface="Cambria Math" panose="02040503050406030204" pitchFamily="18" charset="0"/>
                                    <a:ea typeface="Cambria Math" panose="02040503050406030204" pitchFamily="18" charset="0"/>
                                  </a:rPr>
                                  <m:t>0</m:t>
                                </m:r>
                                <m:r>
                                  <a:rPr lang="nl-NL" sz="2400">
                                    <a:latin typeface="Cambria Math" panose="02040503050406030204" pitchFamily="18" charset="0"/>
                                    <a:ea typeface="Cambria Math" panose="02040503050406030204" pitchFamily="18" charset="0"/>
                                  </a:rPr>
                                  <m:t>.2</m:t>
                                </m:r>
                                <m:r>
                                  <a:rPr lang="nl-NL" sz="2400" b="0" i="0" smtClean="0">
                                    <a:latin typeface="Cambria Math" panose="02040503050406030204" pitchFamily="18" charset="0"/>
                                    <a:ea typeface="Cambria Math" panose="02040503050406030204" pitchFamily="18" charset="0"/>
                                  </a:rPr>
                                  <m:t>4</m:t>
                                </m:r>
                              </m:e>
                            </m:mr>
                            <m:mr>
                              <m:e>
                                <m:r>
                                  <a:rPr lang="nl-NL" sz="2400" b="0" i="0" smtClean="0">
                                    <a:solidFill>
                                      <a:schemeClr val="tx1"/>
                                    </a:solidFill>
                                    <a:latin typeface="Cambria Math" panose="02040503050406030204" pitchFamily="18" charset="0"/>
                                    <a:ea typeface="Cambria Math" panose="02040503050406030204" pitchFamily="18" charset="0"/>
                                  </a:rPr>
                                  <m:t>0.00</m:t>
                                </m:r>
                              </m:e>
                              <m:e>
                                <m:r>
                                  <a:rPr lang="en-US" sz="2400" b="0" i="0" smtClean="0">
                                    <a:noFill/>
                                    <a:latin typeface="Cambria Math" panose="02040503050406030204" pitchFamily="18" charset="0"/>
                                    <a:ea typeface="Cambria Math" panose="02040503050406030204" pitchFamily="18" charset="0"/>
                                  </a:rPr>
                                  <m:t>0.</m:t>
                                </m:r>
                                <m:r>
                                  <a:rPr lang="nl-NL" sz="2400" b="0" i="0" smtClean="0">
                                    <a:noFill/>
                                    <a:latin typeface="Cambria Math" panose="02040503050406030204" pitchFamily="18" charset="0"/>
                                    <a:ea typeface="Cambria Math" panose="02040503050406030204" pitchFamily="18" charset="0"/>
                                  </a:rPr>
                                  <m:t>00</m:t>
                                </m:r>
                              </m:e>
                              <m:e>
                                <m:r>
                                  <a:rPr lang="en-US" sz="2400" b="0" i="0" smtClean="0">
                                    <a:solidFill>
                                      <a:schemeClr val="tx1"/>
                                    </a:solidFill>
                                    <a:latin typeface="Cambria Math" panose="02040503050406030204" pitchFamily="18" charset="0"/>
                                    <a:ea typeface="Cambria Math" panose="02040503050406030204" pitchFamily="18" charset="0"/>
                                  </a:rPr>
                                  <m:t>0</m:t>
                                </m:r>
                                <m:r>
                                  <a:rPr lang="nl-NL" sz="2400" b="0" i="0" smtClean="0">
                                    <a:solidFill>
                                      <a:schemeClr val="tx1"/>
                                    </a:solidFill>
                                    <a:latin typeface="Cambria Math" panose="02040503050406030204" pitchFamily="18" charset="0"/>
                                    <a:ea typeface="Cambria Math" panose="02040503050406030204" pitchFamily="18" charset="0"/>
                                  </a:rPr>
                                  <m:t>.68</m:t>
                                </m:r>
                              </m:e>
                            </m:mr>
                          </m:m>
                        </m:e>
                      </m:d>
                    </m:oMath>
                  </m:oMathPara>
                </a14:m>
                <a:endParaRPr lang="nl-NL" sz="3200" dirty="0">
                  <a:noFill/>
                </a:endParaRPr>
              </a:p>
            </p:txBody>
          </p:sp>
        </mc:Choice>
        <mc:Fallback xmlns="">
          <p:sp>
            <p:nvSpPr>
              <p:cNvPr id="59" name="Tekstvak 58"/>
              <p:cNvSpPr txBox="1">
                <a:spLocks noRot="1" noChangeAspect="1" noMove="1" noResize="1" noEditPoints="1" noAdjustHandles="1" noChangeArrowheads="1" noChangeShapeType="1" noTextEdit="1"/>
              </p:cNvSpPr>
              <p:nvPr/>
            </p:nvSpPr>
            <p:spPr>
              <a:xfrm>
                <a:off x="180000" y="1440000"/>
                <a:ext cx="4282067" cy="984116"/>
              </a:xfrm>
              <a:prstGeom prst="rect">
                <a:avLst/>
              </a:prstGeom>
              <a:blipFill rotWithShape="0">
                <a:blip r:embed="rId13"/>
                <a:stretch>
                  <a:fillRect/>
                </a:stretch>
              </a:blipFill>
            </p:spPr>
            <p:txBody>
              <a:bodyPr/>
              <a:lstStyle/>
              <a:p>
                <a:r>
                  <a:rPr lang="nl-NL">
                    <a:noFill/>
                  </a:rPr>
                  <a:t> </a:t>
                </a:r>
              </a:p>
            </p:txBody>
          </p:sp>
        </mc:Fallback>
      </mc:AlternateContent>
      <mc:AlternateContent xmlns:mc="http://schemas.openxmlformats.org/markup-compatibility/2006" xmlns:a14="http://schemas.microsoft.com/office/drawing/2010/main">
        <mc:Choice Requires="a14">
          <p:sp>
            <p:nvSpPr>
              <p:cNvPr id="57" name="Tekstvak 56"/>
              <p:cNvSpPr txBox="1"/>
              <p:nvPr/>
            </p:nvSpPr>
            <p:spPr>
              <a:xfrm>
                <a:off x="180000" y="1440000"/>
                <a:ext cx="4282067" cy="98411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nl-NL" sz="2400" b="0" i="1" smtClean="0">
                          <a:solidFill>
                            <a:schemeClr val="tx1"/>
                          </a:solidFill>
                          <a:latin typeface="Cambria Math" panose="02040503050406030204" pitchFamily="18" charset="0"/>
                        </a:rPr>
                        <m:t>𝑊</m:t>
                      </m:r>
                      <m:r>
                        <a:rPr lang="nl-NL" sz="2400" b="0" i="1" smtClean="0">
                          <a:solidFill>
                            <a:schemeClr val="tx1"/>
                          </a:solidFill>
                          <a:latin typeface="Cambria Math" panose="02040503050406030204" pitchFamily="18" charset="0"/>
                        </a:rPr>
                        <m:t>=</m:t>
                      </m:r>
                      <m:d>
                        <m:dPr>
                          <m:ctrlPr>
                            <a:rPr lang="nl-NL" sz="2400" i="1" smtClean="0">
                              <a:solidFill>
                                <a:schemeClr val="tx1"/>
                              </a:solidFill>
                              <a:latin typeface="Cambria Math" panose="02040503050406030204" pitchFamily="18" charset="0"/>
                            </a:rPr>
                          </m:ctrlPr>
                        </m:dPr>
                        <m:e>
                          <m:m>
                            <m:mPr>
                              <m:mcs>
                                <m:mc>
                                  <m:mcPr>
                                    <m:count m:val="3"/>
                                    <m:mcJc m:val="center"/>
                                  </m:mcPr>
                                </m:mc>
                              </m:mcs>
                              <m:ctrlPr>
                                <a:rPr lang="nl-NL" sz="2400" i="1" smtClean="0">
                                  <a:noFill/>
                                  <a:latin typeface="Cambria Math" panose="02040503050406030204" pitchFamily="18" charset="0"/>
                                  <a:ea typeface="Cambria Math" panose="02040503050406030204" pitchFamily="18" charset="0"/>
                                </a:rPr>
                              </m:ctrlPr>
                            </m:mPr>
                            <m:mr>
                              <m:e>
                                <m:r>
                                  <m:rPr>
                                    <m:brk m:alnAt="7"/>
                                  </m:rPr>
                                  <a:rPr lang="nl-NL" sz="2400" b="0" i="0" smtClean="0">
                                    <a:solidFill>
                                      <a:schemeClr val="tx1"/>
                                    </a:solidFill>
                                    <a:latin typeface="Cambria Math" panose="02040503050406030204" pitchFamily="18" charset="0"/>
                                    <a:ea typeface="Cambria Math" panose="02040503050406030204" pitchFamily="18" charset="0"/>
                                  </a:rPr>
                                  <m:t>0</m:t>
                                </m:r>
                                <m:r>
                                  <a:rPr lang="en-US" sz="2400" b="0" i="0" smtClean="0">
                                    <a:solidFill>
                                      <a:schemeClr val="tx1"/>
                                    </a:solidFill>
                                    <a:latin typeface="Cambria Math" panose="02040503050406030204" pitchFamily="18" charset="0"/>
                                    <a:ea typeface="Cambria Math" panose="02040503050406030204" pitchFamily="18" charset="0"/>
                                  </a:rPr>
                                  <m:t>.</m:t>
                                </m:r>
                                <m:r>
                                  <a:rPr lang="nl-NL" sz="2400" b="0" i="0" smtClean="0">
                                    <a:solidFill>
                                      <a:schemeClr val="tx1"/>
                                    </a:solidFill>
                                    <a:latin typeface="Cambria Math" panose="02040503050406030204" pitchFamily="18" charset="0"/>
                                    <a:ea typeface="Cambria Math" panose="02040503050406030204" pitchFamily="18" charset="0"/>
                                  </a:rPr>
                                  <m:t>82</m:t>
                                </m:r>
                              </m:e>
                              <m:e>
                                <m:r>
                                  <a:rPr lang="nl-NL" sz="2400" b="0" i="0" smtClean="0">
                                    <a:solidFill>
                                      <a:schemeClr val="tx1"/>
                                    </a:solidFill>
                                    <a:latin typeface="Cambria Math" panose="02040503050406030204" pitchFamily="18" charset="0"/>
                                    <a:ea typeface="Cambria Math" panose="02040503050406030204" pitchFamily="18" charset="0"/>
                                  </a:rPr>
                                  <m:t>0.63</m:t>
                                </m:r>
                              </m:e>
                              <m:e>
                                <m:r>
                                  <a:rPr lang="nl-NL" sz="2400" b="0" i="0" smtClean="0">
                                    <a:noFill/>
                                    <a:latin typeface="Cambria Math" panose="02040503050406030204" pitchFamily="18" charset="0"/>
                                    <a:ea typeface="Cambria Math" panose="02040503050406030204" pitchFamily="18" charset="0"/>
                                  </a:rPr>
                                  <m:t>4.77</m:t>
                                </m:r>
                              </m:e>
                            </m:mr>
                            <m:mr>
                              <m:e>
                                <m:r>
                                  <m:rPr>
                                    <m:brk m:alnAt="7"/>
                                  </m:rPr>
                                  <a:rPr lang="nl-NL" sz="2400">
                                    <a:latin typeface="Cambria Math" panose="02040503050406030204" pitchFamily="18" charset="0"/>
                                    <a:ea typeface="Cambria Math" panose="02040503050406030204" pitchFamily="18" charset="0"/>
                                  </a:rPr>
                                  <m:t>0</m:t>
                                </m:r>
                                <m:r>
                                  <a:rPr lang="en-US" sz="2400">
                                    <a:latin typeface="Cambria Math" panose="02040503050406030204" pitchFamily="18" charset="0"/>
                                    <a:ea typeface="Cambria Math" panose="02040503050406030204" pitchFamily="18" charset="0"/>
                                  </a:rPr>
                                  <m:t>.</m:t>
                                </m:r>
                                <m:r>
                                  <a:rPr lang="nl-NL" sz="2400" b="0" i="0" smtClean="0">
                                    <a:latin typeface="Cambria Math" panose="02040503050406030204" pitchFamily="18" charset="0"/>
                                    <a:ea typeface="Cambria Math" panose="02040503050406030204" pitchFamily="18" charset="0"/>
                                  </a:rPr>
                                  <m:t>00</m:t>
                                </m:r>
                              </m:e>
                              <m:e>
                                <m:r>
                                  <a:rPr lang="en-US" sz="2400" b="0" i="0" smtClean="0">
                                    <a:solidFill>
                                      <a:schemeClr val="tx1"/>
                                    </a:solidFill>
                                    <a:latin typeface="Cambria Math" panose="02040503050406030204" pitchFamily="18" charset="0"/>
                                    <a:ea typeface="Cambria Math" panose="02040503050406030204" pitchFamily="18" charset="0"/>
                                  </a:rPr>
                                  <m:t>0.</m:t>
                                </m:r>
                                <m:r>
                                  <a:rPr lang="nl-NL" sz="2400" b="0" i="0" smtClean="0">
                                    <a:solidFill>
                                      <a:schemeClr val="tx1"/>
                                    </a:solidFill>
                                    <a:latin typeface="Cambria Math" panose="02040503050406030204" pitchFamily="18" charset="0"/>
                                    <a:ea typeface="Cambria Math" panose="02040503050406030204" pitchFamily="18" charset="0"/>
                                  </a:rPr>
                                  <m:t>84</m:t>
                                </m:r>
                              </m:e>
                              <m:e>
                                <m:r>
                                  <a:rPr lang="en-US" sz="2400">
                                    <a:latin typeface="Cambria Math" panose="02040503050406030204" pitchFamily="18" charset="0"/>
                                    <a:ea typeface="Cambria Math" panose="02040503050406030204" pitchFamily="18" charset="0"/>
                                  </a:rPr>
                                  <m:t>0</m:t>
                                </m:r>
                                <m:r>
                                  <a:rPr lang="nl-NL" sz="2400">
                                    <a:latin typeface="Cambria Math" panose="02040503050406030204" pitchFamily="18" charset="0"/>
                                    <a:ea typeface="Cambria Math" panose="02040503050406030204" pitchFamily="18" charset="0"/>
                                  </a:rPr>
                                  <m:t>.2</m:t>
                                </m:r>
                                <m:r>
                                  <a:rPr lang="nl-NL" sz="2400" b="0" i="0" smtClean="0">
                                    <a:latin typeface="Cambria Math" panose="02040503050406030204" pitchFamily="18" charset="0"/>
                                    <a:ea typeface="Cambria Math" panose="02040503050406030204" pitchFamily="18" charset="0"/>
                                  </a:rPr>
                                  <m:t>4</m:t>
                                </m:r>
                              </m:e>
                            </m:mr>
                            <m:mr>
                              <m:e>
                                <m:r>
                                  <a:rPr lang="en-US" sz="2400" b="0" i="0" smtClean="0">
                                    <a:noFill/>
                                    <a:latin typeface="Cambria Math" panose="02040503050406030204" pitchFamily="18" charset="0"/>
                                    <a:ea typeface="Cambria Math" panose="02040503050406030204" pitchFamily="18" charset="0"/>
                                  </a:rPr>
                                  <m:t>0.</m:t>
                                </m:r>
                                <m:r>
                                  <a:rPr lang="nl-NL" sz="2400" b="0" i="0" smtClean="0">
                                    <a:noFill/>
                                    <a:latin typeface="Cambria Math" panose="02040503050406030204" pitchFamily="18" charset="0"/>
                                    <a:ea typeface="Cambria Math" panose="02040503050406030204" pitchFamily="18" charset="0"/>
                                  </a:rPr>
                                  <m:t>00</m:t>
                                </m:r>
                              </m:e>
                              <m:e>
                                <m:r>
                                  <a:rPr lang="en-US" sz="2400" b="0" i="0" smtClean="0">
                                    <a:noFill/>
                                    <a:latin typeface="Cambria Math" panose="02040503050406030204" pitchFamily="18" charset="0"/>
                                    <a:ea typeface="Cambria Math" panose="02040503050406030204" pitchFamily="18" charset="0"/>
                                  </a:rPr>
                                  <m:t>0.</m:t>
                                </m:r>
                                <m:r>
                                  <a:rPr lang="nl-NL" sz="2400" b="0" i="0" smtClean="0">
                                    <a:noFill/>
                                    <a:latin typeface="Cambria Math" panose="02040503050406030204" pitchFamily="18" charset="0"/>
                                    <a:ea typeface="Cambria Math" panose="02040503050406030204" pitchFamily="18" charset="0"/>
                                  </a:rPr>
                                  <m:t>00</m:t>
                                </m:r>
                              </m:e>
                              <m:e>
                                <m:r>
                                  <a:rPr lang="en-US" sz="2400" b="0" i="0" smtClean="0">
                                    <a:solidFill>
                                      <a:schemeClr val="tx1"/>
                                    </a:solidFill>
                                    <a:latin typeface="Cambria Math" panose="02040503050406030204" pitchFamily="18" charset="0"/>
                                    <a:ea typeface="Cambria Math" panose="02040503050406030204" pitchFamily="18" charset="0"/>
                                  </a:rPr>
                                  <m:t>0</m:t>
                                </m:r>
                                <m:r>
                                  <a:rPr lang="nl-NL" sz="2400" b="0" i="0" smtClean="0">
                                    <a:solidFill>
                                      <a:schemeClr val="tx1"/>
                                    </a:solidFill>
                                    <a:latin typeface="Cambria Math" panose="02040503050406030204" pitchFamily="18" charset="0"/>
                                    <a:ea typeface="Cambria Math" panose="02040503050406030204" pitchFamily="18" charset="0"/>
                                  </a:rPr>
                                  <m:t>.68</m:t>
                                </m:r>
                              </m:e>
                            </m:mr>
                          </m:m>
                        </m:e>
                      </m:d>
                    </m:oMath>
                  </m:oMathPara>
                </a14:m>
                <a:endParaRPr lang="nl-NL" sz="3200" dirty="0">
                  <a:noFill/>
                </a:endParaRPr>
              </a:p>
            </p:txBody>
          </p:sp>
        </mc:Choice>
        <mc:Fallback xmlns="">
          <p:sp>
            <p:nvSpPr>
              <p:cNvPr id="57" name="Tekstvak 56"/>
              <p:cNvSpPr txBox="1">
                <a:spLocks noRot="1" noChangeAspect="1" noMove="1" noResize="1" noEditPoints="1" noAdjustHandles="1" noChangeArrowheads="1" noChangeShapeType="1" noTextEdit="1"/>
              </p:cNvSpPr>
              <p:nvPr/>
            </p:nvSpPr>
            <p:spPr>
              <a:xfrm>
                <a:off x="180000" y="1440000"/>
                <a:ext cx="4282067" cy="984116"/>
              </a:xfrm>
              <a:prstGeom prst="rect">
                <a:avLst/>
              </a:prstGeom>
              <a:blipFill rotWithShape="0">
                <a:blip r:embed="rId14"/>
                <a:stretch>
                  <a:fillRect/>
                </a:stretch>
              </a:blipFill>
            </p:spPr>
            <p:txBody>
              <a:bodyPr/>
              <a:lstStyle/>
              <a:p>
                <a:r>
                  <a:rPr lang="nl-NL">
                    <a:noFill/>
                  </a:rPr>
                  <a:t> </a:t>
                </a:r>
              </a:p>
            </p:txBody>
          </p:sp>
        </mc:Fallback>
      </mc:AlternateContent>
      <mc:AlternateContent xmlns:mc="http://schemas.openxmlformats.org/markup-compatibility/2006" xmlns:a14="http://schemas.microsoft.com/office/drawing/2010/main">
        <mc:Choice Requires="a14">
          <p:sp>
            <p:nvSpPr>
              <p:cNvPr id="62" name="Tekstvak 61"/>
              <p:cNvSpPr txBox="1"/>
              <p:nvPr/>
            </p:nvSpPr>
            <p:spPr>
              <a:xfrm>
                <a:off x="180000" y="1440000"/>
                <a:ext cx="4282067" cy="98411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nl-NL" sz="2400" b="0" i="1" smtClean="0">
                          <a:solidFill>
                            <a:schemeClr val="tx1"/>
                          </a:solidFill>
                          <a:latin typeface="Cambria Math" panose="02040503050406030204" pitchFamily="18" charset="0"/>
                        </a:rPr>
                        <m:t>𝑊</m:t>
                      </m:r>
                      <m:r>
                        <a:rPr lang="nl-NL" sz="2400" b="0" i="1" smtClean="0">
                          <a:solidFill>
                            <a:schemeClr val="tx1"/>
                          </a:solidFill>
                          <a:latin typeface="Cambria Math" panose="02040503050406030204" pitchFamily="18" charset="0"/>
                        </a:rPr>
                        <m:t>=</m:t>
                      </m:r>
                      <m:d>
                        <m:dPr>
                          <m:ctrlPr>
                            <a:rPr lang="nl-NL" sz="2400" i="1" smtClean="0">
                              <a:solidFill>
                                <a:schemeClr val="tx1"/>
                              </a:solidFill>
                              <a:latin typeface="Cambria Math" panose="02040503050406030204" pitchFamily="18" charset="0"/>
                            </a:rPr>
                          </m:ctrlPr>
                        </m:dPr>
                        <m:e>
                          <m:m>
                            <m:mPr>
                              <m:mcs>
                                <m:mc>
                                  <m:mcPr>
                                    <m:count m:val="3"/>
                                    <m:mcJc m:val="center"/>
                                  </m:mcPr>
                                </m:mc>
                              </m:mcs>
                              <m:ctrlPr>
                                <a:rPr lang="nl-NL" sz="2400" i="1" smtClean="0">
                                  <a:noFill/>
                                  <a:latin typeface="Cambria Math" panose="02040503050406030204" pitchFamily="18" charset="0"/>
                                  <a:ea typeface="Cambria Math" panose="02040503050406030204" pitchFamily="18" charset="0"/>
                                </a:rPr>
                              </m:ctrlPr>
                            </m:mPr>
                            <m:mr>
                              <m:e>
                                <m:r>
                                  <m:rPr>
                                    <m:brk m:alnAt="7"/>
                                  </m:rPr>
                                  <a:rPr lang="nl-NL" sz="2400" b="0" i="0" smtClean="0">
                                    <a:solidFill>
                                      <a:schemeClr val="tx1"/>
                                    </a:solidFill>
                                    <a:latin typeface="Cambria Math" panose="02040503050406030204" pitchFamily="18" charset="0"/>
                                    <a:ea typeface="Cambria Math" panose="02040503050406030204" pitchFamily="18" charset="0"/>
                                  </a:rPr>
                                  <m:t>0</m:t>
                                </m:r>
                                <m:r>
                                  <a:rPr lang="en-US" sz="2400" b="0" i="0" smtClean="0">
                                    <a:solidFill>
                                      <a:schemeClr val="tx1"/>
                                    </a:solidFill>
                                    <a:latin typeface="Cambria Math" panose="02040503050406030204" pitchFamily="18" charset="0"/>
                                    <a:ea typeface="Cambria Math" panose="02040503050406030204" pitchFamily="18" charset="0"/>
                                  </a:rPr>
                                  <m:t>.</m:t>
                                </m:r>
                                <m:r>
                                  <a:rPr lang="nl-NL" sz="2400" b="0" i="0" smtClean="0">
                                    <a:solidFill>
                                      <a:schemeClr val="tx1"/>
                                    </a:solidFill>
                                    <a:latin typeface="Cambria Math" panose="02040503050406030204" pitchFamily="18" charset="0"/>
                                    <a:ea typeface="Cambria Math" panose="02040503050406030204" pitchFamily="18" charset="0"/>
                                  </a:rPr>
                                  <m:t>82</m:t>
                                </m:r>
                              </m:e>
                              <m:e>
                                <m:r>
                                  <a:rPr lang="nl-NL" sz="2400" b="0" i="0" smtClean="0">
                                    <a:solidFill>
                                      <a:schemeClr val="tx1"/>
                                    </a:solidFill>
                                    <a:latin typeface="Cambria Math" panose="02040503050406030204" pitchFamily="18" charset="0"/>
                                    <a:ea typeface="Cambria Math" panose="02040503050406030204" pitchFamily="18" charset="0"/>
                                  </a:rPr>
                                  <m:t>0.63</m:t>
                                </m:r>
                              </m:e>
                              <m:e>
                                <m:r>
                                  <a:rPr lang="nl-NL" sz="2400" b="0" i="0" smtClean="0">
                                    <a:noFill/>
                                    <a:latin typeface="Cambria Math" panose="02040503050406030204" pitchFamily="18" charset="0"/>
                                    <a:ea typeface="Cambria Math" panose="02040503050406030204" pitchFamily="18" charset="0"/>
                                  </a:rPr>
                                  <m:t>4.77</m:t>
                                </m:r>
                              </m:e>
                            </m:mr>
                            <m:mr>
                              <m:e>
                                <m:r>
                                  <m:rPr>
                                    <m:brk m:alnAt="7"/>
                                  </m:rPr>
                                  <a:rPr lang="nl-NL" sz="2400">
                                    <a:latin typeface="Cambria Math" panose="02040503050406030204" pitchFamily="18" charset="0"/>
                                    <a:ea typeface="Cambria Math" panose="02040503050406030204" pitchFamily="18" charset="0"/>
                                  </a:rPr>
                                  <m:t>0</m:t>
                                </m:r>
                                <m:r>
                                  <a:rPr lang="en-US" sz="2400">
                                    <a:latin typeface="Cambria Math" panose="02040503050406030204" pitchFamily="18" charset="0"/>
                                    <a:ea typeface="Cambria Math" panose="02040503050406030204" pitchFamily="18" charset="0"/>
                                  </a:rPr>
                                  <m:t>.</m:t>
                                </m:r>
                                <m:r>
                                  <a:rPr lang="nl-NL" sz="2400" b="0" i="0" smtClean="0">
                                    <a:latin typeface="Cambria Math" panose="02040503050406030204" pitchFamily="18" charset="0"/>
                                    <a:ea typeface="Cambria Math" panose="02040503050406030204" pitchFamily="18" charset="0"/>
                                  </a:rPr>
                                  <m:t>00</m:t>
                                </m:r>
                              </m:e>
                              <m:e>
                                <m:r>
                                  <a:rPr lang="en-US" sz="2400" b="0" i="0" smtClean="0">
                                    <a:solidFill>
                                      <a:schemeClr val="tx1"/>
                                    </a:solidFill>
                                    <a:latin typeface="Cambria Math" panose="02040503050406030204" pitchFamily="18" charset="0"/>
                                    <a:ea typeface="Cambria Math" panose="02040503050406030204" pitchFamily="18" charset="0"/>
                                  </a:rPr>
                                  <m:t>0.</m:t>
                                </m:r>
                                <m:r>
                                  <a:rPr lang="nl-NL" sz="2400" b="0" i="0" smtClean="0">
                                    <a:solidFill>
                                      <a:schemeClr val="tx1"/>
                                    </a:solidFill>
                                    <a:latin typeface="Cambria Math" panose="02040503050406030204" pitchFamily="18" charset="0"/>
                                    <a:ea typeface="Cambria Math" panose="02040503050406030204" pitchFamily="18" charset="0"/>
                                  </a:rPr>
                                  <m:t>84</m:t>
                                </m:r>
                              </m:e>
                              <m:e>
                                <m:r>
                                  <a:rPr lang="en-US" sz="2400">
                                    <a:latin typeface="Cambria Math" panose="02040503050406030204" pitchFamily="18" charset="0"/>
                                    <a:ea typeface="Cambria Math" panose="02040503050406030204" pitchFamily="18" charset="0"/>
                                  </a:rPr>
                                  <m:t>0</m:t>
                                </m:r>
                                <m:r>
                                  <a:rPr lang="nl-NL" sz="2400">
                                    <a:latin typeface="Cambria Math" panose="02040503050406030204" pitchFamily="18" charset="0"/>
                                    <a:ea typeface="Cambria Math" panose="02040503050406030204" pitchFamily="18" charset="0"/>
                                  </a:rPr>
                                  <m:t>.2</m:t>
                                </m:r>
                                <m:r>
                                  <a:rPr lang="nl-NL" sz="2400" b="0" i="0" smtClean="0">
                                    <a:latin typeface="Cambria Math" panose="02040503050406030204" pitchFamily="18" charset="0"/>
                                    <a:ea typeface="Cambria Math" panose="02040503050406030204" pitchFamily="18" charset="0"/>
                                  </a:rPr>
                                  <m:t>4</m:t>
                                </m:r>
                              </m:e>
                            </m:mr>
                            <m:mr>
                              <m:e>
                                <m:r>
                                  <a:rPr lang="nl-NL" sz="2400" b="0" i="0" smtClean="0">
                                    <a:solidFill>
                                      <a:schemeClr val="tx1"/>
                                    </a:solidFill>
                                    <a:latin typeface="Cambria Math" panose="02040503050406030204" pitchFamily="18" charset="0"/>
                                    <a:ea typeface="Cambria Math" panose="02040503050406030204" pitchFamily="18" charset="0"/>
                                  </a:rPr>
                                  <m:t>0.00</m:t>
                                </m:r>
                              </m:e>
                              <m:e>
                                <m:r>
                                  <a:rPr lang="en-US" sz="2400" b="0" i="0" smtClean="0">
                                    <a:solidFill>
                                      <a:schemeClr val="tx1"/>
                                    </a:solidFill>
                                    <a:latin typeface="Cambria Math" panose="02040503050406030204" pitchFamily="18" charset="0"/>
                                    <a:ea typeface="Cambria Math" panose="02040503050406030204" pitchFamily="18" charset="0"/>
                                  </a:rPr>
                                  <m:t>0.</m:t>
                                </m:r>
                                <m:r>
                                  <a:rPr lang="nl-NL" sz="2400" b="0" i="0" smtClean="0">
                                    <a:solidFill>
                                      <a:schemeClr val="tx1"/>
                                    </a:solidFill>
                                    <a:latin typeface="Cambria Math" panose="02040503050406030204" pitchFamily="18" charset="0"/>
                                    <a:ea typeface="Cambria Math" panose="02040503050406030204" pitchFamily="18" charset="0"/>
                                  </a:rPr>
                                  <m:t>00</m:t>
                                </m:r>
                              </m:e>
                              <m:e>
                                <m:r>
                                  <a:rPr lang="en-US" sz="2400" b="0" i="0" smtClean="0">
                                    <a:solidFill>
                                      <a:schemeClr val="tx1"/>
                                    </a:solidFill>
                                    <a:latin typeface="Cambria Math" panose="02040503050406030204" pitchFamily="18" charset="0"/>
                                    <a:ea typeface="Cambria Math" panose="02040503050406030204" pitchFamily="18" charset="0"/>
                                  </a:rPr>
                                  <m:t>0</m:t>
                                </m:r>
                                <m:r>
                                  <a:rPr lang="nl-NL" sz="2400" b="0" i="0" smtClean="0">
                                    <a:solidFill>
                                      <a:schemeClr val="tx1"/>
                                    </a:solidFill>
                                    <a:latin typeface="Cambria Math" panose="02040503050406030204" pitchFamily="18" charset="0"/>
                                    <a:ea typeface="Cambria Math" panose="02040503050406030204" pitchFamily="18" charset="0"/>
                                  </a:rPr>
                                  <m:t>.68</m:t>
                                </m:r>
                              </m:e>
                            </m:mr>
                          </m:m>
                        </m:e>
                      </m:d>
                    </m:oMath>
                  </m:oMathPara>
                </a14:m>
                <a:endParaRPr lang="nl-NL" sz="3200" dirty="0">
                  <a:noFill/>
                </a:endParaRPr>
              </a:p>
            </p:txBody>
          </p:sp>
        </mc:Choice>
        <mc:Fallback xmlns="">
          <p:sp>
            <p:nvSpPr>
              <p:cNvPr id="62" name="Tekstvak 61"/>
              <p:cNvSpPr txBox="1">
                <a:spLocks noRot="1" noChangeAspect="1" noMove="1" noResize="1" noEditPoints="1" noAdjustHandles="1" noChangeArrowheads="1" noChangeShapeType="1" noTextEdit="1"/>
              </p:cNvSpPr>
              <p:nvPr/>
            </p:nvSpPr>
            <p:spPr>
              <a:xfrm>
                <a:off x="180000" y="1440000"/>
                <a:ext cx="4282067" cy="984116"/>
              </a:xfrm>
              <a:prstGeom prst="rect">
                <a:avLst/>
              </a:prstGeom>
              <a:blipFill rotWithShape="0">
                <a:blip r:embed="rId15"/>
                <a:stretch>
                  <a:fillRect/>
                </a:stretch>
              </a:blipFill>
            </p:spPr>
            <p:txBody>
              <a:bodyPr/>
              <a:lstStyle/>
              <a:p>
                <a:r>
                  <a:rPr lang="nl-NL">
                    <a:noFill/>
                  </a:rPr>
                  <a:t> </a:t>
                </a:r>
              </a:p>
            </p:txBody>
          </p:sp>
        </mc:Fallback>
      </mc:AlternateContent>
      <mc:AlternateContent xmlns:mc="http://schemas.openxmlformats.org/markup-compatibility/2006" xmlns:a14="http://schemas.microsoft.com/office/drawing/2010/main">
        <mc:Choice Requires="a14">
          <p:sp>
            <p:nvSpPr>
              <p:cNvPr id="63" name="Tekstvak 62"/>
              <p:cNvSpPr txBox="1"/>
              <p:nvPr/>
            </p:nvSpPr>
            <p:spPr>
              <a:xfrm>
                <a:off x="180000" y="1440000"/>
                <a:ext cx="4282067" cy="98411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nl-NL" sz="2400" b="0" i="1" smtClean="0">
                          <a:solidFill>
                            <a:schemeClr val="tx1"/>
                          </a:solidFill>
                          <a:latin typeface="Cambria Math" panose="02040503050406030204" pitchFamily="18" charset="0"/>
                        </a:rPr>
                        <m:t>𝑊</m:t>
                      </m:r>
                      <m:r>
                        <a:rPr lang="nl-NL" sz="2400" b="0" i="1" smtClean="0">
                          <a:solidFill>
                            <a:schemeClr val="tx1"/>
                          </a:solidFill>
                          <a:latin typeface="Cambria Math" panose="02040503050406030204" pitchFamily="18" charset="0"/>
                        </a:rPr>
                        <m:t>=</m:t>
                      </m:r>
                      <m:d>
                        <m:dPr>
                          <m:ctrlPr>
                            <a:rPr lang="nl-NL" sz="2400" i="1" smtClean="0">
                              <a:solidFill>
                                <a:schemeClr val="tx1"/>
                              </a:solidFill>
                              <a:latin typeface="Cambria Math" panose="02040503050406030204" pitchFamily="18" charset="0"/>
                            </a:rPr>
                          </m:ctrlPr>
                        </m:dPr>
                        <m:e>
                          <m:m>
                            <m:mPr>
                              <m:mcs>
                                <m:mc>
                                  <m:mcPr>
                                    <m:count m:val="3"/>
                                    <m:mcJc m:val="center"/>
                                  </m:mcPr>
                                </m:mc>
                              </m:mcs>
                              <m:ctrlPr>
                                <a:rPr lang="nl-NL" sz="2400" i="1" smtClean="0">
                                  <a:noFill/>
                                  <a:latin typeface="Cambria Math" panose="02040503050406030204" pitchFamily="18" charset="0"/>
                                  <a:ea typeface="Cambria Math" panose="02040503050406030204" pitchFamily="18" charset="0"/>
                                </a:rPr>
                              </m:ctrlPr>
                            </m:mPr>
                            <m:mr>
                              <m:e>
                                <m:r>
                                  <m:rPr>
                                    <m:brk m:alnAt="7"/>
                                  </m:rPr>
                                  <a:rPr lang="nl-NL" sz="2400" b="0" i="0" smtClean="0">
                                    <a:solidFill>
                                      <a:schemeClr val="tx1"/>
                                    </a:solidFill>
                                    <a:latin typeface="Cambria Math" panose="02040503050406030204" pitchFamily="18" charset="0"/>
                                    <a:ea typeface="Cambria Math" panose="02040503050406030204" pitchFamily="18" charset="0"/>
                                  </a:rPr>
                                  <m:t>0</m:t>
                                </m:r>
                                <m:r>
                                  <a:rPr lang="en-US" sz="2400" b="0" i="0" smtClean="0">
                                    <a:solidFill>
                                      <a:schemeClr val="tx1"/>
                                    </a:solidFill>
                                    <a:latin typeface="Cambria Math" panose="02040503050406030204" pitchFamily="18" charset="0"/>
                                    <a:ea typeface="Cambria Math" panose="02040503050406030204" pitchFamily="18" charset="0"/>
                                  </a:rPr>
                                  <m:t>.</m:t>
                                </m:r>
                                <m:r>
                                  <a:rPr lang="nl-NL" sz="2400" b="0" i="0" smtClean="0">
                                    <a:solidFill>
                                      <a:schemeClr val="tx1"/>
                                    </a:solidFill>
                                    <a:latin typeface="Cambria Math" panose="02040503050406030204" pitchFamily="18" charset="0"/>
                                    <a:ea typeface="Cambria Math" panose="02040503050406030204" pitchFamily="18" charset="0"/>
                                  </a:rPr>
                                  <m:t>82</m:t>
                                </m:r>
                              </m:e>
                              <m:e>
                                <m:r>
                                  <a:rPr lang="nl-NL" sz="2400" b="0" i="0" smtClean="0">
                                    <a:solidFill>
                                      <a:schemeClr val="tx1"/>
                                    </a:solidFill>
                                    <a:latin typeface="Cambria Math" panose="02040503050406030204" pitchFamily="18" charset="0"/>
                                    <a:ea typeface="Cambria Math" panose="02040503050406030204" pitchFamily="18" charset="0"/>
                                  </a:rPr>
                                  <m:t>0.63</m:t>
                                </m:r>
                              </m:e>
                              <m:e>
                                <m:r>
                                  <a:rPr lang="nl-NL" sz="2400" b="0" i="0" smtClean="0">
                                    <a:solidFill>
                                      <a:schemeClr val="tx1"/>
                                    </a:solidFill>
                                    <a:latin typeface="Cambria Math" panose="02040503050406030204" pitchFamily="18" charset="0"/>
                                    <a:ea typeface="Cambria Math" panose="02040503050406030204" pitchFamily="18" charset="0"/>
                                  </a:rPr>
                                  <m:t>0.53</m:t>
                                </m:r>
                              </m:e>
                            </m:mr>
                            <m:mr>
                              <m:e>
                                <m:r>
                                  <m:rPr>
                                    <m:brk m:alnAt="7"/>
                                  </m:rPr>
                                  <a:rPr lang="nl-NL" sz="2400">
                                    <a:latin typeface="Cambria Math" panose="02040503050406030204" pitchFamily="18" charset="0"/>
                                    <a:ea typeface="Cambria Math" panose="02040503050406030204" pitchFamily="18" charset="0"/>
                                  </a:rPr>
                                  <m:t>0</m:t>
                                </m:r>
                                <m:r>
                                  <a:rPr lang="en-US" sz="2400">
                                    <a:latin typeface="Cambria Math" panose="02040503050406030204" pitchFamily="18" charset="0"/>
                                    <a:ea typeface="Cambria Math" panose="02040503050406030204" pitchFamily="18" charset="0"/>
                                  </a:rPr>
                                  <m:t>.</m:t>
                                </m:r>
                                <m:r>
                                  <a:rPr lang="nl-NL" sz="2400" b="0" i="0" smtClean="0">
                                    <a:latin typeface="Cambria Math" panose="02040503050406030204" pitchFamily="18" charset="0"/>
                                    <a:ea typeface="Cambria Math" panose="02040503050406030204" pitchFamily="18" charset="0"/>
                                  </a:rPr>
                                  <m:t>00</m:t>
                                </m:r>
                              </m:e>
                              <m:e>
                                <m:r>
                                  <a:rPr lang="en-US" sz="2400" b="0" i="0" smtClean="0">
                                    <a:solidFill>
                                      <a:schemeClr val="tx1"/>
                                    </a:solidFill>
                                    <a:latin typeface="Cambria Math" panose="02040503050406030204" pitchFamily="18" charset="0"/>
                                    <a:ea typeface="Cambria Math" panose="02040503050406030204" pitchFamily="18" charset="0"/>
                                  </a:rPr>
                                  <m:t>0.</m:t>
                                </m:r>
                                <m:r>
                                  <a:rPr lang="nl-NL" sz="2400" b="0" i="0" smtClean="0">
                                    <a:solidFill>
                                      <a:schemeClr val="tx1"/>
                                    </a:solidFill>
                                    <a:latin typeface="Cambria Math" panose="02040503050406030204" pitchFamily="18" charset="0"/>
                                    <a:ea typeface="Cambria Math" panose="02040503050406030204" pitchFamily="18" charset="0"/>
                                  </a:rPr>
                                  <m:t>84</m:t>
                                </m:r>
                              </m:e>
                              <m:e>
                                <m:r>
                                  <a:rPr lang="en-US" sz="2400">
                                    <a:latin typeface="Cambria Math" panose="02040503050406030204" pitchFamily="18" charset="0"/>
                                    <a:ea typeface="Cambria Math" panose="02040503050406030204" pitchFamily="18" charset="0"/>
                                  </a:rPr>
                                  <m:t>0</m:t>
                                </m:r>
                                <m:r>
                                  <a:rPr lang="nl-NL" sz="2400">
                                    <a:latin typeface="Cambria Math" panose="02040503050406030204" pitchFamily="18" charset="0"/>
                                    <a:ea typeface="Cambria Math" panose="02040503050406030204" pitchFamily="18" charset="0"/>
                                  </a:rPr>
                                  <m:t>.2</m:t>
                                </m:r>
                                <m:r>
                                  <a:rPr lang="nl-NL" sz="2400" b="0" i="0" smtClean="0">
                                    <a:latin typeface="Cambria Math" panose="02040503050406030204" pitchFamily="18" charset="0"/>
                                    <a:ea typeface="Cambria Math" panose="02040503050406030204" pitchFamily="18" charset="0"/>
                                  </a:rPr>
                                  <m:t>6</m:t>
                                </m:r>
                              </m:e>
                            </m:mr>
                            <m:mr>
                              <m:e>
                                <m:r>
                                  <a:rPr lang="nl-NL" sz="2400" b="0" i="0" smtClean="0">
                                    <a:solidFill>
                                      <a:schemeClr val="tx1"/>
                                    </a:solidFill>
                                    <a:latin typeface="Cambria Math" panose="02040503050406030204" pitchFamily="18" charset="0"/>
                                    <a:ea typeface="Cambria Math" panose="02040503050406030204" pitchFamily="18" charset="0"/>
                                  </a:rPr>
                                  <m:t>0.00</m:t>
                                </m:r>
                              </m:e>
                              <m:e>
                                <m:r>
                                  <a:rPr lang="en-US" sz="2400" b="0" i="0" smtClean="0">
                                    <a:solidFill>
                                      <a:schemeClr val="tx1"/>
                                    </a:solidFill>
                                    <a:latin typeface="Cambria Math" panose="02040503050406030204" pitchFamily="18" charset="0"/>
                                    <a:ea typeface="Cambria Math" panose="02040503050406030204" pitchFamily="18" charset="0"/>
                                  </a:rPr>
                                  <m:t>0.</m:t>
                                </m:r>
                                <m:r>
                                  <a:rPr lang="nl-NL" sz="2400" b="0" i="0" smtClean="0">
                                    <a:solidFill>
                                      <a:schemeClr val="tx1"/>
                                    </a:solidFill>
                                    <a:latin typeface="Cambria Math" panose="02040503050406030204" pitchFamily="18" charset="0"/>
                                    <a:ea typeface="Cambria Math" panose="02040503050406030204" pitchFamily="18" charset="0"/>
                                  </a:rPr>
                                  <m:t>00</m:t>
                                </m:r>
                              </m:e>
                              <m:e>
                                <m:r>
                                  <a:rPr lang="en-US" sz="2400" b="0" i="0" smtClean="0">
                                    <a:solidFill>
                                      <a:schemeClr val="tx1"/>
                                    </a:solidFill>
                                    <a:latin typeface="Cambria Math" panose="02040503050406030204" pitchFamily="18" charset="0"/>
                                    <a:ea typeface="Cambria Math" panose="02040503050406030204" pitchFamily="18" charset="0"/>
                                  </a:rPr>
                                  <m:t>0</m:t>
                                </m:r>
                                <m:r>
                                  <a:rPr lang="nl-NL" sz="2400" b="0" i="0" smtClean="0">
                                    <a:solidFill>
                                      <a:schemeClr val="tx1"/>
                                    </a:solidFill>
                                    <a:latin typeface="Cambria Math" panose="02040503050406030204" pitchFamily="18" charset="0"/>
                                    <a:ea typeface="Cambria Math" panose="02040503050406030204" pitchFamily="18" charset="0"/>
                                  </a:rPr>
                                  <m:t>.70</m:t>
                                </m:r>
                              </m:e>
                            </m:mr>
                          </m:m>
                        </m:e>
                      </m:d>
                    </m:oMath>
                  </m:oMathPara>
                </a14:m>
                <a:endParaRPr lang="nl-NL" sz="3200" dirty="0">
                  <a:noFill/>
                </a:endParaRPr>
              </a:p>
            </p:txBody>
          </p:sp>
        </mc:Choice>
        <mc:Fallback xmlns="">
          <p:sp>
            <p:nvSpPr>
              <p:cNvPr id="63" name="Tekstvak 62"/>
              <p:cNvSpPr txBox="1">
                <a:spLocks noRot="1" noChangeAspect="1" noMove="1" noResize="1" noEditPoints="1" noAdjustHandles="1" noChangeArrowheads="1" noChangeShapeType="1" noTextEdit="1"/>
              </p:cNvSpPr>
              <p:nvPr/>
            </p:nvSpPr>
            <p:spPr>
              <a:xfrm>
                <a:off x="180000" y="1440000"/>
                <a:ext cx="4282067" cy="984116"/>
              </a:xfrm>
              <a:prstGeom prst="rect">
                <a:avLst/>
              </a:prstGeom>
              <a:blipFill rotWithShape="0">
                <a:blip r:embed="rId16"/>
                <a:stretch>
                  <a:fillRect/>
                </a:stretch>
              </a:blipFill>
            </p:spPr>
            <p:txBody>
              <a:bodyPr/>
              <a:lstStyle/>
              <a:p>
                <a:r>
                  <a:rPr lang="nl-NL">
                    <a:noFill/>
                  </a:rPr>
                  <a:t> </a:t>
                </a:r>
              </a:p>
            </p:txBody>
          </p:sp>
        </mc:Fallback>
      </mc:AlternateContent>
      <p:sp>
        <p:nvSpPr>
          <p:cNvPr id="2" name="Titel 1"/>
          <p:cNvSpPr>
            <a:spLocks noGrp="1"/>
          </p:cNvSpPr>
          <p:nvPr>
            <p:ph type="title"/>
          </p:nvPr>
        </p:nvSpPr>
        <p:spPr/>
        <p:txBody>
          <a:bodyPr/>
          <a:lstStyle/>
          <a:p>
            <a:r>
              <a:rPr lang="en-GB" dirty="0"/>
              <a:t>2) Orthogonal Matching Pursuit </a:t>
            </a:r>
          </a:p>
        </p:txBody>
      </p:sp>
      <p:sp>
        <p:nvSpPr>
          <p:cNvPr id="4" name="Tijdelijke aanduiding voor voettekst 3"/>
          <p:cNvSpPr>
            <a:spLocks noGrp="1"/>
          </p:cNvSpPr>
          <p:nvPr>
            <p:ph type="ftr" sz="quarter" idx="11"/>
          </p:nvPr>
        </p:nvSpPr>
        <p:spPr/>
        <p:txBody>
          <a:bodyPr/>
          <a:lstStyle/>
          <a:p>
            <a:r>
              <a:rPr lang="en-US" smtClean="0"/>
              <a:t>Structure Learning for High-Dimensional Time Series Data</a:t>
            </a:r>
            <a:endParaRPr lang="en-GB" dirty="0"/>
          </a:p>
        </p:txBody>
      </p:sp>
      <p:sp>
        <p:nvSpPr>
          <p:cNvPr id="5" name="Tijdelijke aanduiding voor dianummer 4"/>
          <p:cNvSpPr>
            <a:spLocks noGrp="1"/>
          </p:cNvSpPr>
          <p:nvPr>
            <p:ph type="sldNum" sz="quarter" idx="12"/>
          </p:nvPr>
        </p:nvSpPr>
        <p:spPr/>
        <p:txBody>
          <a:bodyPr/>
          <a:lstStyle/>
          <a:p>
            <a:fld id="{C194BDB0-F4EA-4DD6-8281-CCE2440D0CE0}" type="slidenum">
              <a:rPr lang="en-GB" smtClean="0"/>
              <a:pPr/>
              <a:t>16</a:t>
            </a:fld>
            <a:endParaRPr lang="en-GB" dirty="0"/>
          </a:p>
        </p:txBody>
      </p:sp>
      <p:pic>
        <p:nvPicPr>
          <p:cNvPr id="6" name="Afbeelding 5"/>
          <p:cNvPicPr>
            <a:picLocks noChangeAspect="1"/>
          </p:cNvPicPr>
          <p:nvPr/>
        </p:nvPicPr>
        <p:blipFill>
          <a:blip r:embed="rId17"/>
          <a:stretch>
            <a:fillRect/>
          </a:stretch>
        </p:blipFill>
        <p:spPr>
          <a:xfrm>
            <a:off x="4811070" y="1138838"/>
            <a:ext cx="3504255" cy="2854800"/>
          </a:xfrm>
          <a:prstGeom prst="rect">
            <a:avLst/>
          </a:prstGeom>
        </p:spPr>
      </p:pic>
      <p:pic>
        <p:nvPicPr>
          <p:cNvPr id="26" name="Afbeelding 25"/>
          <p:cNvPicPr>
            <a:picLocks noChangeAspect="1"/>
          </p:cNvPicPr>
          <p:nvPr/>
        </p:nvPicPr>
        <p:blipFill>
          <a:blip r:embed="rId18"/>
          <a:stretch>
            <a:fillRect/>
          </a:stretch>
        </p:blipFill>
        <p:spPr>
          <a:xfrm>
            <a:off x="4811069" y="1138838"/>
            <a:ext cx="3504256" cy="2854800"/>
          </a:xfrm>
          <a:prstGeom prst="rect">
            <a:avLst/>
          </a:prstGeom>
        </p:spPr>
      </p:pic>
      <p:pic>
        <p:nvPicPr>
          <p:cNvPr id="28" name="Afbeelding 27"/>
          <p:cNvPicPr>
            <a:picLocks noChangeAspect="1"/>
          </p:cNvPicPr>
          <p:nvPr/>
        </p:nvPicPr>
        <p:blipFill>
          <a:blip r:embed="rId19"/>
          <a:stretch>
            <a:fillRect/>
          </a:stretch>
        </p:blipFill>
        <p:spPr>
          <a:xfrm>
            <a:off x="4808764" y="1138838"/>
            <a:ext cx="3504255" cy="2854800"/>
          </a:xfrm>
          <a:prstGeom prst="rect">
            <a:avLst/>
          </a:prstGeom>
        </p:spPr>
      </p:pic>
      <p:pic>
        <p:nvPicPr>
          <p:cNvPr id="29" name="Afbeelding 28"/>
          <p:cNvPicPr>
            <a:picLocks noChangeAspect="1"/>
          </p:cNvPicPr>
          <p:nvPr/>
        </p:nvPicPr>
        <p:blipFill>
          <a:blip r:embed="rId20"/>
          <a:stretch>
            <a:fillRect/>
          </a:stretch>
        </p:blipFill>
        <p:spPr>
          <a:xfrm>
            <a:off x="4808764" y="1138838"/>
            <a:ext cx="3504255" cy="2854800"/>
          </a:xfrm>
          <a:prstGeom prst="rect">
            <a:avLst/>
          </a:prstGeom>
        </p:spPr>
      </p:pic>
      <p:pic>
        <p:nvPicPr>
          <p:cNvPr id="30" name="Afbeelding 29"/>
          <p:cNvPicPr>
            <a:picLocks noChangeAspect="1"/>
          </p:cNvPicPr>
          <p:nvPr/>
        </p:nvPicPr>
        <p:blipFill>
          <a:blip r:embed="rId21"/>
          <a:stretch>
            <a:fillRect/>
          </a:stretch>
        </p:blipFill>
        <p:spPr>
          <a:xfrm>
            <a:off x="4808764" y="1138838"/>
            <a:ext cx="3504255" cy="2854800"/>
          </a:xfrm>
          <a:prstGeom prst="rect">
            <a:avLst/>
          </a:prstGeom>
        </p:spPr>
      </p:pic>
      <p:pic>
        <p:nvPicPr>
          <p:cNvPr id="31" name="Afbeelding 30"/>
          <p:cNvPicPr>
            <a:picLocks noChangeAspect="1"/>
          </p:cNvPicPr>
          <p:nvPr/>
        </p:nvPicPr>
        <p:blipFill>
          <a:blip r:embed="rId22"/>
          <a:stretch>
            <a:fillRect/>
          </a:stretch>
        </p:blipFill>
        <p:spPr>
          <a:xfrm>
            <a:off x="4808764" y="1138838"/>
            <a:ext cx="3504255" cy="2854800"/>
          </a:xfrm>
          <a:prstGeom prst="rect">
            <a:avLst/>
          </a:prstGeom>
        </p:spPr>
      </p:pic>
      <p:pic>
        <p:nvPicPr>
          <p:cNvPr id="32" name="Afbeelding 31"/>
          <p:cNvPicPr>
            <a:picLocks noChangeAspect="1"/>
          </p:cNvPicPr>
          <p:nvPr/>
        </p:nvPicPr>
        <p:blipFill>
          <a:blip r:embed="rId23"/>
          <a:stretch>
            <a:fillRect/>
          </a:stretch>
        </p:blipFill>
        <p:spPr>
          <a:xfrm>
            <a:off x="4811736" y="1139110"/>
            <a:ext cx="3503589" cy="2854257"/>
          </a:xfrm>
          <a:prstGeom prst="rect">
            <a:avLst/>
          </a:prstGeom>
        </p:spPr>
      </p:pic>
      <mc:AlternateContent xmlns:mc="http://schemas.openxmlformats.org/markup-compatibility/2006" xmlns:a14="http://schemas.microsoft.com/office/drawing/2010/main">
        <mc:Choice Requires="a14">
          <p:sp>
            <p:nvSpPr>
              <p:cNvPr id="36" name="Tekstvak 35"/>
              <p:cNvSpPr txBox="1"/>
              <p:nvPr/>
            </p:nvSpPr>
            <p:spPr>
              <a:xfrm>
                <a:off x="180000" y="1440000"/>
                <a:ext cx="4282067" cy="98411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nl-NL" sz="2400" b="0" i="1" smtClean="0">
                          <a:latin typeface="Cambria Math" panose="02040503050406030204" pitchFamily="18" charset="0"/>
                        </a:rPr>
                        <m:t>𝑊</m:t>
                      </m:r>
                      <m:r>
                        <a:rPr lang="nl-NL" sz="2400" b="0" i="1" smtClean="0">
                          <a:latin typeface="Cambria Math" panose="02040503050406030204" pitchFamily="18" charset="0"/>
                        </a:rPr>
                        <m:t>=</m:t>
                      </m:r>
                      <m:d>
                        <m:dPr>
                          <m:ctrlPr>
                            <a:rPr lang="nl-NL" sz="2400" i="1" smtClean="0">
                              <a:latin typeface="Cambria Math" panose="02040503050406030204" pitchFamily="18" charset="0"/>
                            </a:rPr>
                          </m:ctrlPr>
                        </m:dPr>
                        <m:e>
                          <m:m>
                            <m:mPr>
                              <m:mcs>
                                <m:mc>
                                  <m:mcPr>
                                    <m:count m:val="3"/>
                                    <m:mcJc m:val="center"/>
                                  </m:mcPr>
                                </m:mc>
                              </m:mcs>
                              <m:ctrlPr>
                                <a:rPr lang="nl-NL" sz="2400" i="1" smtClean="0">
                                  <a:noFill/>
                                  <a:latin typeface="Cambria Math" panose="02040503050406030204" pitchFamily="18" charset="0"/>
                                  <a:ea typeface="Cambria Math" panose="02040503050406030204" pitchFamily="18" charset="0"/>
                                </a:rPr>
                              </m:ctrlPr>
                            </m:mPr>
                            <m:mr>
                              <m:e>
                                <m:r>
                                  <m:rPr>
                                    <m:brk m:alnAt="7"/>
                                  </m:rPr>
                                  <a:rPr lang="en-US" sz="2400" b="0" i="0" smtClean="0">
                                    <a:noFill/>
                                    <a:latin typeface="Cambria Math" panose="02040503050406030204" pitchFamily="18" charset="0"/>
                                    <a:ea typeface="Cambria Math" panose="02040503050406030204" pitchFamily="18" charset="0"/>
                                  </a:rPr>
                                  <m:t>0</m:t>
                                </m:r>
                                <m:r>
                                  <a:rPr lang="en-US" sz="2400" b="0" i="0" smtClean="0">
                                    <a:noFill/>
                                    <a:latin typeface="Cambria Math" panose="02040503050406030204" pitchFamily="18" charset="0"/>
                                    <a:ea typeface="Cambria Math" panose="02040503050406030204" pitchFamily="18" charset="0"/>
                                  </a:rPr>
                                  <m:t>.</m:t>
                                </m:r>
                                <m:r>
                                  <a:rPr lang="nl-NL" sz="2400" b="0" i="0" smtClean="0">
                                    <a:noFill/>
                                    <a:latin typeface="Cambria Math" panose="02040503050406030204" pitchFamily="18" charset="0"/>
                                    <a:ea typeface="Cambria Math" panose="02040503050406030204" pitchFamily="18" charset="0"/>
                                  </a:rPr>
                                  <m:t>00</m:t>
                                </m:r>
                              </m:e>
                              <m:e>
                                <m:r>
                                  <a:rPr lang="en-US" sz="2400" b="0" i="0" smtClean="0">
                                    <a:noFill/>
                                    <a:latin typeface="Cambria Math" panose="02040503050406030204" pitchFamily="18" charset="0"/>
                                    <a:ea typeface="Cambria Math" panose="02040503050406030204" pitchFamily="18" charset="0"/>
                                  </a:rPr>
                                  <m:t>0.</m:t>
                                </m:r>
                                <m:r>
                                  <a:rPr lang="nl-NL" sz="2400" b="0" i="0" smtClean="0">
                                    <a:noFill/>
                                    <a:latin typeface="Cambria Math" panose="02040503050406030204" pitchFamily="18" charset="0"/>
                                    <a:ea typeface="Cambria Math" panose="02040503050406030204" pitchFamily="18" charset="0"/>
                                  </a:rPr>
                                  <m:t>00</m:t>
                                </m:r>
                              </m:e>
                              <m:e>
                                <m:r>
                                  <a:rPr lang="en-US" sz="2400" b="0" i="0" smtClean="0">
                                    <a:noFill/>
                                    <a:latin typeface="Cambria Math" panose="02040503050406030204" pitchFamily="18" charset="0"/>
                                    <a:ea typeface="Cambria Math" panose="02040503050406030204" pitchFamily="18" charset="0"/>
                                  </a:rPr>
                                  <m:t>0.</m:t>
                                </m:r>
                                <m:r>
                                  <a:rPr lang="nl-NL" sz="2400" b="0" i="0" smtClean="0">
                                    <a:noFill/>
                                    <a:latin typeface="Cambria Math" panose="02040503050406030204" pitchFamily="18" charset="0"/>
                                    <a:ea typeface="Cambria Math" panose="02040503050406030204" pitchFamily="18" charset="0"/>
                                  </a:rPr>
                                  <m:t>00</m:t>
                                </m:r>
                              </m:e>
                            </m:mr>
                            <m:mr>
                              <m:e>
                                <m:r>
                                  <a:rPr lang="en-US" sz="2400" b="0" i="0" smtClean="0">
                                    <a:noFill/>
                                    <a:latin typeface="Cambria Math" panose="02040503050406030204" pitchFamily="18" charset="0"/>
                                    <a:ea typeface="Cambria Math" panose="02040503050406030204" pitchFamily="18" charset="0"/>
                                  </a:rPr>
                                  <m:t>0.</m:t>
                                </m:r>
                                <m:r>
                                  <a:rPr lang="nl-NL" sz="2400" b="0" i="0" smtClean="0">
                                    <a:noFill/>
                                    <a:latin typeface="Cambria Math" panose="02040503050406030204" pitchFamily="18" charset="0"/>
                                    <a:ea typeface="Cambria Math" panose="02040503050406030204" pitchFamily="18" charset="0"/>
                                  </a:rPr>
                                  <m:t>00</m:t>
                                </m:r>
                              </m:e>
                              <m:e>
                                <m:r>
                                  <a:rPr lang="en-US" sz="2400" b="0" i="0" smtClean="0">
                                    <a:noFill/>
                                    <a:latin typeface="Cambria Math" panose="02040503050406030204" pitchFamily="18" charset="0"/>
                                    <a:ea typeface="Cambria Math" panose="02040503050406030204" pitchFamily="18" charset="0"/>
                                  </a:rPr>
                                  <m:t>0.</m:t>
                                </m:r>
                                <m:r>
                                  <a:rPr lang="nl-NL" sz="2400" b="0" i="0" smtClean="0">
                                    <a:noFill/>
                                    <a:latin typeface="Cambria Math" panose="02040503050406030204" pitchFamily="18" charset="0"/>
                                    <a:ea typeface="Cambria Math" panose="02040503050406030204" pitchFamily="18" charset="0"/>
                                  </a:rPr>
                                  <m:t>00</m:t>
                                </m:r>
                              </m:e>
                              <m:e>
                                <m:r>
                                  <a:rPr lang="en-US" sz="2400" b="0" i="0" smtClean="0">
                                    <a:noFill/>
                                    <a:latin typeface="Cambria Math" panose="02040503050406030204" pitchFamily="18" charset="0"/>
                                    <a:ea typeface="Cambria Math" panose="02040503050406030204" pitchFamily="18" charset="0"/>
                                  </a:rPr>
                                  <m:t>0.</m:t>
                                </m:r>
                                <m:r>
                                  <a:rPr lang="nl-NL" sz="2400" b="0" i="0" smtClean="0">
                                    <a:noFill/>
                                    <a:latin typeface="Cambria Math" panose="02040503050406030204" pitchFamily="18" charset="0"/>
                                    <a:ea typeface="Cambria Math" panose="02040503050406030204" pitchFamily="18" charset="0"/>
                                  </a:rPr>
                                  <m:t>00</m:t>
                                </m:r>
                              </m:e>
                            </m:mr>
                            <m:mr>
                              <m:e>
                                <m:r>
                                  <a:rPr lang="en-US" sz="2400" b="0" i="0" smtClean="0">
                                    <a:noFill/>
                                    <a:latin typeface="Cambria Math" panose="02040503050406030204" pitchFamily="18" charset="0"/>
                                    <a:ea typeface="Cambria Math" panose="02040503050406030204" pitchFamily="18" charset="0"/>
                                  </a:rPr>
                                  <m:t>0.</m:t>
                                </m:r>
                                <m:r>
                                  <a:rPr lang="nl-NL" sz="2400" b="0" i="0" smtClean="0">
                                    <a:noFill/>
                                    <a:latin typeface="Cambria Math" panose="02040503050406030204" pitchFamily="18" charset="0"/>
                                    <a:ea typeface="Cambria Math" panose="02040503050406030204" pitchFamily="18" charset="0"/>
                                  </a:rPr>
                                  <m:t>00</m:t>
                                </m:r>
                              </m:e>
                              <m:e>
                                <m:r>
                                  <a:rPr lang="en-US" sz="2400" b="0" i="0" smtClean="0">
                                    <a:noFill/>
                                    <a:latin typeface="Cambria Math" panose="02040503050406030204" pitchFamily="18" charset="0"/>
                                    <a:ea typeface="Cambria Math" panose="02040503050406030204" pitchFamily="18" charset="0"/>
                                  </a:rPr>
                                  <m:t>0.</m:t>
                                </m:r>
                                <m:r>
                                  <a:rPr lang="nl-NL" sz="2400" b="0" i="0" smtClean="0">
                                    <a:noFill/>
                                    <a:latin typeface="Cambria Math" panose="02040503050406030204" pitchFamily="18" charset="0"/>
                                    <a:ea typeface="Cambria Math" panose="02040503050406030204" pitchFamily="18" charset="0"/>
                                  </a:rPr>
                                  <m:t>00</m:t>
                                </m:r>
                              </m:e>
                              <m:e>
                                <m:r>
                                  <a:rPr lang="en-US" sz="2400" b="0" i="0" smtClean="0">
                                    <a:noFill/>
                                    <a:latin typeface="Cambria Math" panose="02040503050406030204" pitchFamily="18" charset="0"/>
                                    <a:ea typeface="Cambria Math" panose="02040503050406030204" pitchFamily="18" charset="0"/>
                                  </a:rPr>
                                  <m:t>0</m:t>
                                </m:r>
                                <m:r>
                                  <a:rPr lang="nl-NL" sz="2400" b="0" i="0" smtClean="0">
                                    <a:noFill/>
                                    <a:latin typeface="Cambria Math" panose="02040503050406030204" pitchFamily="18" charset="0"/>
                                    <a:ea typeface="Cambria Math" panose="02040503050406030204" pitchFamily="18" charset="0"/>
                                  </a:rPr>
                                  <m:t>.00</m:t>
                                </m:r>
                              </m:e>
                            </m:mr>
                          </m:m>
                        </m:e>
                      </m:d>
                    </m:oMath>
                  </m:oMathPara>
                </a14:m>
                <a:endParaRPr lang="nl-NL" sz="3200" dirty="0"/>
              </a:p>
            </p:txBody>
          </p:sp>
        </mc:Choice>
        <mc:Fallback xmlns="">
          <p:sp>
            <p:nvSpPr>
              <p:cNvPr id="36" name="Tekstvak 35"/>
              <p:cNvSpPr txBox="1">
                <a:spLocks noRot="1" noChangeAspect="1" noMove="1" noResize="1" noEditPoints="1" noAdjustHandles="1" noChangeArrowheads="1" noChangeShapeType="1" noTextEdit="1"/>
              </p:cNvSpPr>
              <p:nvPr/>
            </p:nvSpPr>
            <p:spPr>
              <a:xfrm>
                <a:off x="180000" y="1440000"/>
                <a:ext cx="4282067" cy="984116"/>
              </a:xfrm>
              <a:prstGeom prst="rect">
                <a:avLst/>
              </a:prstGeom>
              <a:blipFill rotWithShape="0">
                <a:blip r:embed="rId24"/>
                <a:stretch>
                  <a:fillRect/>
                </a:stretch>
              </a:blipFill>
            </p:spPr>
            <p:txBody>
              <a:bodyPr/>
              <a:lstStyle/>
              <a:p>
                <a:r>
                  <a:rPr lang="nl-NL">
                    <a:noFill/>
                  </a:rPr>
                  <a:t> </a:t>
                </a:r>
              </a:p>
            </p:txBody>
          </p:sp>
        </mc:Fallback>
      </mc:AlternateContent>
      <mc:AlternateContent xmlns:mc="http://schemas.openxmlformats.org/markup-compatibility/2006" xmlns:a14="http://schemas.microsoft.com/office/drawing/2010/main">
        <mc:Choice Requires="a14">
          <p:sp>
            <p:nvSpPr>
              <p:cNvPr id="43" name="Tekstvak 42"/>
              <p:cNvSpPr txBox="1"/>
              <p:nvPr/>
            </p:nvSpPr>
            <p:spPr>
              <a:xfrm>
                <a:off x="180000" y="1440000"/>
                <a:ext cx="4282067" cy="98411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nl-NL" sz="2400" b="0" i="1" smtClean="0">
                          <a:solidFill>
                            <a:schemeClr val="tx1"/>
                          </a:solidFill>
                          <a:latin typeface="Cambria Math" panose="02040503050406030204" pitchFamily="18" charset="0"/>
                        </a:rPr>
                        <m:t>𝑊</m:t>
                      </m:r>
                      <m:r>
                        <a:rPr lang="nl-NL" sz="2400" b="0" i="1" smtClean="0">
                          <a:solidFill>
                            <a:schemeClr val="tx1"/>
                          </a:solidFill>
                          <a:latin typeface="Cambria Math" panose="02040503050406030204" pitchFamily="18" charset="0"/>
                        </a:rPr>
                        <m:t>=</m:t>
                      </m:r>
                      <m:d>
                        <m:dPr>
                          <m:ctrlPr>
                            <a:rPr lang="nl-NL" sz="2400" i="1" smtClean="0">
                              <a:solidFill>
                                <a:schemeClr val="tx1"/>
                              </a:solidFill>
                              <a:latin typeface="Cambria Math" panose="02040503050406030204" pitchFamily="18" charset="0"/>
                            </a:rPr>
                          </m:ctrlPr>
                        </m:dPr>
                        <m:e>
                          <m:m>
                            <m:mPr>
                              <m:mcs>
                                <m:mc>
                                  <m:mcPr>
                                    <m:count m:val="3"/>
                                    <m:mcJc m:val="center"/>
                                  </m:mcPr>
                                </m:mc>
                              </m:mcs>
                              <m:ctrlPr>
                                <a:rPr lang="nl-NL" sz="2400" i="1" smtClean="0">
                                  <a:noFill/>
                                  <a:latin typeface="Cambria Math" panose="02040503050406030204" pitchFamily="18" charset="0"/>
                                  <a:ea typeface="Cambria Math" panose="02040503050406030204" pitchFamily="18" charset="0"/>
                                </a:rPr>
                              </m:ctrlPr>
                            </m:mPr>
                            <m:mr>
                              <m:e>
                                <m:r>
                                  <m:rPr>
                                    <m:brk m:alnAt="7"/>
                                  </m:rPr>
                                  <a:rPr lang="nl-NL" sz="2400" b="0" i="0" smtClean="0">
                                    <a:solidFill>
                                      <a:schemeClr val="tx1"/>
                                    </a:solidFill>
                                    <a:latin typeface="Cambria Math" panose="02040503050406030204" pitchFamily="18" charset="0"/>
                                    <a:ea typeface="Cambria Math" panose="02040503050406030204" pitchFamily="18" charset="0"/>
                                  </a:rPr>
                                  <m:t>0</m:t>
                                </m:r>
                                <m:r>
                                  <a:rPr lang="en-US" sz="2400" b="0" i="0" smtClean="0">
                                    <a:solidFill>
                                      <a:schemeClr val="tx1"/>
                                    </a:solidFill>
                                    <a:latin typeface="Cambria Math" panose="02040503050406030204" pitchFamily="18" charset="0"/>
                                    <a:ea typeface="Cambria Math" panose="02040503050406030204" pitchFamily="18" charset="0"/>
                                  </a:rPr>
                                  <m:t>.</m:t>
                                </m:r>
                                <m:r>
                                  <a:rPr lang="nl-NL" sz="2400" b="0" i="0" smtClean="0">
                                    <a:solidFill>
                                      <a:schemeClr val="tx1"/>
                                    </a:solidFill>
                                    <a:latin typeface="Cambria Math" panose="02040503050406030204" pitchFamily="18" charset="0"/>
                                    <a:ea typeface="Cambria Math" panose="02040503050406030204" pitchFamily="18" charset="0"/>
                                  </a:rPr>
                                  <m:t>82</m:t>
                                </m:r>
                              </m:e>
                              <m:e>
                                <m:r>
                                  <a:rPr lang="nl-NL" sz="2400" b="0" i="0" smtClean="0">
                                    <a:noFill/>
                                    <a:latin typeface="Cambria Math" panose="02040503050406030204" pitchFamily="18" charset="0"/>
                                    <a:ea typeface="Cambria Math" panose="02040503050406030204" pitchFamily="18" charset="0"/>
                                  </a:rPr>
                                  <m:t>3.32</m:t>
                                </m:r>
                              </m:e>
                              <m:e>
                                <m:r>
                                  <a:rPr lang="nl-NL" sz="2400" b="0" i="0" smtClean="0">
                                    <a:noFill/>
                                    <a:latin typeface="Cambria Math" panose="02040503050406030204" pitchFamily="18" charset="0"/>
                                    <a:ea typeface="Cambria Math" panose="02040503050406030204" pitchFamily="18" charset="0"/>
                                  </a:rPr>
                                  <m:t>4.77</m:t>
                                </m:r>
                              </m:e>
                            </m:mr>
                            <m:mr>
                              <m:e>
                                <m:r>
                                  <a:rPr lang="en-US" sz="2400" b="0" i="0" smtClean="0">
                                    <a:noFill/>
                                    <a:latin typeface="Cambria Math" panose="02040503050406030204" pitchFamily="18" charset="0"/>
                                    <a:ea typeface="Cambria Math" panose="02040503050406030204" pitchFamily="18" charset="0"/>
                                  </a:rPr>
                                  <m:t>0.</m:t>
                                </m:r>
                                <m:r>
                                  <a:rPr lang="nl-NL" sz="2400" b="0" i="0" smtClean="0">
                                    <a:noFill/>
                                    <a:latin typeface="Cambria Math" panose="02040503050406030204" pitchFamily="18" charset="0"/>
                                    <a:ea typeface="Cambria Math" panose="02040503050406030204" pitchFamily="18" charset="0"/>
                                  </a:rPr>
                                  <m:t>00</m:t>
                                </m:r>
                              </m:e>
                              <m:e>
                                <m:r>
                                  <a:rPr lang="en-US" sz="2400" b="0" i="0" smtClean="0">
                                    <a:noFill/>
                                    <a:latin typeface="Cambria Math" panose="02040503050406030204" pitchFamily="18" charset="0"/>
                                    <a:ea typeface="Cambria Math" panose="02040503050406030204" pitchFamily="18" charset="0"/>
                                  </a:rPr>
                                  <m:t>0.</m:t>
                                </m:r>
                                <m:r>
                                  <a:rPr lang="nl-NL" sz="2400" b="0" i="0" smtClean="0">
                                    <a:noFill/>
                                    <a:latin typeface="Cambria Math" panose="02040503050406030204" pitchFamily="18" charset="0"/>
                                    <a:ea typeface="Cambria Math" panose="02040503050406030204" pitchFamily="18" charset="0"/>
                                  </a:rPr>
                                  <m:t>00</m:t>
                                </m:r>
                              </m:e>
                              <m:e>
                                <m:r>
                                  <a:rPr lang="en-US" sz="2400" b="0" i="0" smtClean="0">
                                    <a:noFill/>
                                    <a:latin typeface="Cambria Math" panose="02040503050406030204" pitchFamily="18" charset="0"/>
                                    <a:ea typeface="Cambria Math" panose="02040503050406030204" pitchFamily="18" charset="0"/>
                                  </a:rPr>
                                  <m:t>0.</m:t>
                                </m:r>
                                <m:r>
                                  <a:rPr lang="nl-NL" sz="2400" b="0" i="0" smtClean="0">
                                    <a:noFill/>
                                    <a:latin typeface="Cambria Math" panose="02040503050406030204" pitchFamily="18" charset="0"/>
                                    <a:ea typeface="Cambria Math" panose="02040503050406030204" pitchFamily="18" charset="0"/>
                                  </a:rPr>
                                  <m:t>00</m:t>
                                </m:r>
                              </m:e>
                            </m:mr>
                            <m:mr>
                              <m:e>
                                <m:r>
                                  <a:rPr lang="en-US" sz="2400" b="0" i="0" smtClean="0">
                                    <a:noFill/>
                                    <a:latin typeface="Cambria Math" panose="02040503050406030204" pitchFamily="18" charset="0"/>
                                    <a:ea typeface="Cambria Math" panose="02040503050406030204" pitchFamily="18" charset="0"/>
                                  </a:rPr>
                                  <m:t>0.</m:t>
                                </m:r>
                                <m:r>
                                  <a:rPr lang="nl-NL" sz="2400" b="0" i="0" smtClean="0">
                                    <a:noFill/>
                                    <a:latin typeface="Cambria Math" panose="02040503050406030204" pitchFamily="18" charset="0"/>
                                    <a:ea typeface="Cambria Math" panose="02040503050406030204" pitchFamily="18" charset="0"/>
                                  </a:rPr>
                                  <m:t>00</m:t>
                                </m:r>
                              </m:e>
                              <m:e>
                                <m:r>
                                  <a:rPr lang="en-US" sz="2400" b="0" i="0" smtClean="0">
                                    <a:noFill/>
                                    <a:latin typeface="Cambria Math" panose="02040503050406030204" pitchFamily="18" charset="0"/>
                                    <a:ea typeface="Cambria Math" panose="02040503050406030204" pitchFamily="18" charset="0"/>
                                  </a:rPr>
                                  <m:t>0.</m:t>
                                </m:r>
                                <m:r>
                                  <a:rPr lang="nl-NL" sz="2400" b="0" i="0" smtClean="0">
                                    <a:noFill/>
                                    <a:latin typeface="Cambria Math" panose="02040503050406030204" pitchFamily="18" charset="0"/>
                                    <a:ea typeface="Cambria Math" panose="02040503050406030204" pitchFamily="18" charset="0"/>
                                  </a:rPr>
                                  <m:t>00</m:t>
                                </m:r>
                              </m:e>
                              <m:e>
                                <m:r>
                                  <a:rPr lang="en-US" sz="2400" b="0" i="0" smtClean="0">
                                    <a:solidFill>
                                      <a:schemeClr val="tx1"/>
                                    </a:solidFill>
                                    <a:latin typeface="Cambria Math" panose="02040503050406030204" pitchFamily="18" charset="0"/>
                                    <a:ea typeface="Cambria Math" panose="02040503050406030204" pitchFamily="18" charset="0"/>
                                  </a:rPr>
                                  <m:t>0</m:t>
                                </m:r>
                                <m:r>
                                  <a:rPr lang="nl-NL" sz="2400" b="0" i="0" smtClean="0">
                                    <a:solidFill>
                                      <a:schemeClr val="tx1"/>
                                    </a:solidFill>
                                    <a:latin typeface="Cambria Math" panose="02040503050406030204" pitchFamily="18" charset="0"/>
                                    <a:ea typeface="Cambria Math" panose="02040503050406030204" pitchFamily="18" charset="0"/>
                                  </a:rPr>
                                  <m:t>.72</m:t>
                                </m:r>
                              </m:e>
                            </m:mr>
                          </m:m>
                        </m:e>
                      </m:d>
                    </m:oMath>
                  </m:oMathPara>
                </a14:m>
                <a:endParaRPr lang="nl-NL" sz="3200" dirty="0">
                  <a:noFill/>
                </a:endParaRPr>
              </a:p>
            </p:txBody>
          </p:sp>
        </mc:Choice>
        <mc:Fallback xmlns="">
          <p:sp>
            <p:nvSpPr>
              <p:cNvPr id="43" name="Tekstvak 42"/>
              <p:cNvSpPr txBox="1">
                <a:spLocks noRot="1" noChangeAspect="1" noMove="1" noResize="1" noEditPoints="1" noAdjustHandles="1" noChangeArrowheads="1" noChangeShapeType="1" noTextEdit="1"/>
              </p:cNvSpPr>
              <p:nvPr/>
            </p:nvSpPr>
            <p:spPr>
              <a:xfrm>
                <a:off x="180000" y="1440000"/>
                <a:ext cx="4282067" cy="984116"/>
              </a:xfrm>
              <a:prstGeom prst="rect">
                <a:avLst/>
              </a:prstGeom>
              <a:blipFill rotWithShape="0">
                <a:blip r:embed="rId25"/>
                <a:stretch>
                  <a:fillRect/>
                </a:stretch>
              </a:blipFill>
            </p:spPr>
            <p:txBody>
              <a:bodyPr/>
              <a:lstStyle/>
              <a:p>
                <a:r>
                  <a:rPr lang="nl-NL">
                    <a:noFill/>
                  </a:rPr>
                  <a:t> </a:t>
                </a:r>
              </a:p>
            </p:txBody>
          </p:sp>
        </mc:Fallback>
      </mc:AlternateContent>
      <mc:AlternateContent xmlns:mc="http://schemas.openxmlformats.org/markup-compatibility/2006" xmlns:a14="http://schemas.microsoft.com/office/drawing/2010/main">
        <mc:Choice Requires="a14">
          <p:sp>
            <p:nvSpPr>
              <p:cNvPr id="48" name="Tekstvak 47"/>
              <p:cNvSpPr txBox="1"/>
              <p:nvPr/>
            </p:nvSpPr>
            <p:spPr>
              <a:xfrm>
                <a:off x="180000" y="1440000"/>
                <a:ext cx="4282067" cy="98411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nl-NL" sz="2400" b="0" i="1" smtClean="0">
                          <a:solidFill>
                            <a:schemeClr val="tx1"/>
                          </a:solidFill>
                          <a:latin typeface="Cambria Math" panose="02040503050406030204" pitchFamily="18" charset="0"/>
                        </a:rPr>
                        <m:t>𝑊</m:t>
                      </m:r>
                      <m:r>
                        <a:rPr lang="nl-NL" sz="2400" b="0" i="1" smtClean="0">
                          <a:solidFill>
                            <a:schemeClr val="tx1"/>
                          </a:solidFill>
                          <a:latin typeface="Cambria Math" panose="02040503050406030204" pitchFamily="18" charset="0"/>
                        </a:rPr>
                        <m:t>=</m:t>
                      </m:r>
                      <m:d>
                        <m:dPr>
                          <m:ctrlPr>
                            <a:rPr lang="nl-NL" sz="2400" i="1" smtClean="0">
                              <a:solidFill>
                                <a:schemeClr val="tx1"/>
                              </a:solidFill>
                              <a:latin typeface="Cambria Math" panose="02040503050406030204" pitchFamily="18" charset="0"/>
                            </a:rPr>
                          </m:ctrlPr>
                        </m:dPr>
                        <m:e>
                          <m:m>
                            <m:mPr>
                              <m:mcs>
                                <m:mc>
                                  <m:mcPr>
                                    <m:count m:val="3"/>
                                    <m:mcJc m:val="center"/>
                                  </m:mcPr>
                                </m:mc>
                              </m:mcs>
                              <m:ctrlPr>
                                <a:rPr lang="nl-NL" sz="2400" i="1" smtClean="0">
                                  <a:noFill/>
                                  <a:latin typeface="Cambria Math" panose="02040503050406030204" pitchFamily="18" charset="0"/>
                                  <a:ea typeface="Cambria Math" panose="02040503050406030204" pitchFamily="18" charset="0"/>
                                </a:rPr>
                              </m:ctrlPr>
                            </m:mPr>
                            <m:mr>
                              <m:e>
                                <m:r>
                                  <m:rPr>
                                    <m:brk m:alnAt="7"/>
                                  </m:rPr>
                                  <a:rPr lang="nl-NL" sz="2400" b="0" i="0" smtClean="0">
                                    <a:solidFill>
                                      <a:schemeClr val="tx1"/>
                                    </a:solidFill>
                                    <a:latin typeface="Cambria Math" panose="02040503050406030204" pitchFamily="18" charset="0"/>
                                    <a:ea typeface="Cambria Math" panose="02040503050406030204" pitchFamily="18" charset="0"/>
                                  </a:rPr>
                                  <m:t>0</m:t>
                                </m:r>
                                <m:r>
                                  <a:rPr lang="en-US" sz="2400" b="0" i="0" smtClean="0">
                                    <a:solidFill>
                                      <a:schemeClr val="tx1"/>
                                    </a:solidFill>
                                    <a:latin typeface="Cambria Math" panose="02040503050406030204" pitchFamily="18" charset="0"/>
                                    <a:ea typeface="Cambria Math" panose="02040503050406030204" pitchFamily="18" charset="0"/>
                                  </a:rPr>
                                  <m:t>.</m:t>
                                </m:r>
                                <m:r>
                                  <a:rPr lang="nl-NL" sz="2400" b="0" i="0" smtClean="0">
                                    <a:solidFill>
                                      <a:schemeClr val="tx1"/>
                                    </a:solidFill>
                                    <a:latin typeface="Cambria Math" panose="02040503050406030204" pitchFamily="18" charset="0"/>
                                    <a:ea typeface="Cambria Math" panose="02040503050406030204" pitchFamily="18" charset="0"/>
                                  </a:rPr>
                                  <m:t>82</m:t>
                                </m:r>
                              </m:e>
                              <m:e>
                                <m:r>
                                  <a:rPr lang="nl-NL" sz="2400" b="0" i="0" smtClean="0">
                                    <a:noFill/>
                                    <a:latin typeface="Cambria Math" panose="02040503050406030204" pitchFamily="18" charset="0"/>
                                    <a:ea typeface="Cambria Math" panose="02040503050406030204" pitchFamily="18" charset="0"/>
                                  </a:rPr>
                                  <m:t>3.32</m:t>
                                </m:r>
                              </m:e>
                              <m:e>
                                <m:r>
                                  <a:rPr lang="nl-NL" sz="2400" b="0" i="0" smtClean="0">
                                    <a:noFill/>
                                    <a:latin typeface="Cambria Math" panose="02040503050406030204" pitchFamily="18" charset="0"/>
                                    <a:ea typeface="Cambria Math" panose="02040503050406030204" pitchFamily="18" charset="0"/>
                                  </a:rPr>
                                  <m:t>4.77</m:t>
                                </m:r>
                              </m:e>
                            </m:mr>
                            <m:mr>
                              <m:e>
                                <m:r>
                                  <a:rPr lang="en-US" sz="2400" b="0" i="0" smtClean="0">
                                    <a:noFill/>
                                    <a:latin typeface="Cambria Math" panose="02040503050406030204" pitchFamily="18" charset="0"/>
                                    <a:ea typeface="Cambria Math" panose="02040503050406030204" pitchFamily="18" charset="0"/>
                                  </a:rPr>
                                  <m:t>0.</m:t>
                                </m:r>
                                <m:r>
                                  <a:rPr lang="nl-NL" sz="2400" b="0" i="0" smtClean="0">
                                    <a:noFill/>
                                    <a:latin typeface="Cambria Math" panose="02040503050406030204" pitchFamily="18" charset="0"/>
                                    <a:ea typeface="Cambria Math" panose="02040503050406030204" pitchFamily="18" charset="0"/>
                                  </a:rPr>
                                  <m:t>00</m:t>
                                </m:r>
                              </m:e>
                              <m:e>
                                <m:r>
                                  <a:rPr lang="en-US" sz="2400" b="0" i="0" smtClean="0">
                                    <a:noFill/>
                                    <a:latin typeface="Cambria Math" panose="02040503050406030204" pitchFamily="18" charset="0"/>
                                    <a:ea typeface="Cambria Math" panose="02040503050406030204" pitchFamily="18" charset="0"/>
                                  </a:rPr>
                                  <m:t>0.</m:t>
                                </m:r>
                                <m:r>
                                  <a:rPr lang="nl-NL" sz="2400" b="0" i="0" smtClean="0">
                                    <a:noFill/>
                                    <a:latin typeface="Cambria Math" panose="02040503050406030204" pitchFamily="18" charset="0"/>
                                    <a:ea typeface="Cambria Math" panose="02040503050406030204" pitchFamily="18" charset="0"/>
                                  </a:rPr>
                                  <m:t>00</m:t>
                                </m:r>
                              </m:e>
                              <m:e>
                                <m:r>
                                  <a:rPr lang="en-US" sz="2400" b="0" i="0" smtClean="0">
                                    <a:noFill/>
                                    <a:latin typeface="Cambria Math" panose="02040503050406030204" pitchFamily="18" charset="0"/>
                                    <a:ea typeface="Cambria Math" panose="02040503050406030204" pitchFamily="18" charset="0"/>
                                  </a:rPr>
                                  <m:t>0.</m:t>
                                </m:r>
                                <m:r>
                                  <a:rPr lang="nl-NL" sz="2400" b="0" i="0" smtClean="0">
                                    <a:noFill/>
                                    <a:latin typeface="Cambria Math" panose="02040503050406030204" pitchFamily="18" charset="0"/>
                                    <a:ea typeface="Cambria Math" panose="02040503050406030204" pitchFamily="18" charset="0"/>
                                  </a:rPr>
                                  <m:t>00</m:t>
                                </m:r>
                              </m:e>
                            </m:mr>
                            <m:mr>
                              <m:e>
                                <m:r>
                                  <a:rPr lang="en-US" sz="2400" b="0" i="0" smtClean="0">
                                    <a:noFill/>
                                    <a:latin typeface="Cambria Math" panose="02040503050406030204" pitchFamily="18" charset="0"/>
                                    <a:ea typeface="Cambria Math" panose="02040503050406030204" pitchFamily="18" charset="0"/>
                                  </a:rPr>
                                  <m:t>0.</m:t>
                                </m:r>
                                <m:r>
                                  <a:rPr lang="nl-NL" sz="2400" b="0" i="0" smtClean="0">
                                    <a:noFill/>
                                    <a:latin typeface="Cambria Math" panose="02040503050406030204" pitchFamily="18" charset="0"/>
                                    <a:ea typeface="Cambria Math" panose="02040503050406030204" pitchFamily="18" charset="0"/>
                                  </a:rPr>
                                  <m:t>00</m:t>
                                </m:r>
                              </m:e>
                              <m:e>
                                <m:r>
                                  <a:rPr lang="en-US" sz="2400" b="0" i="0" smtClean="0">
                                    <a:noFill/>
                                    <a:latin typeface="Cambria Math" panose="02040503050406030204" pitchFamily="18" charset="0"/>
                                    <a:ea typeface="Cambria Math" panose="02040503050406030204" pitchFamily="18" charset="0"/>
                                  </a:rPr>
                                  <m:t>0.</m:t>
                                </m:r>
                                <m:r>
                                  <a:rPr lang="nl-NL" sz="2400" b="0" i="0" smtClean="0">
                                    <a:noFill/>
                                    <a:latin typeface="Cambria Math" panose="02040503050406030204" pitchFamily="18" charset="0"/>
                                    <a:ea typeface="Cambria Math" panose="02040503050406030204" pitchFamily="18" charset="0"/>
                                  </a:rPr>
                                  <m:t>00</m:t>
                                </m:r>
                              </m:e>
                              <m:e>
                                <m:r>
                                  <a:rPr lang="en-US" sz="2400" b="0" i="0" smtClean="0">
                                    <a:noFill/>
                                    <a:latin typeface="Cambria Math" panose="02040503050406030204" pitchFamily="18" charset="0"/>
                                    <a:ea typeface="Cambria Math" panose="02040503050406030204" pitchFamily="18" charset="0"/>
                                  </a:rPr>
                                  <m:t>0</m:t>
                                </m:r>
                                <m:r>
                                  <a:rPr lang="nl-NL" sz="2400" b="0" i="0" smtClean="0">
                                    <a:noFill/>
                                    <a:latin typeface="Cambria Math" panose="02040503050406030204" pitchFamily="18" charset="0"/>
                                    <a:ea typeface="Cambria Math" panose="02040503050406030204" pitchFamily="18" charset="0"/>
                                  </a:rPr>
                                  <m:t>.72</m:t>
                                </m:r>
                              </m:e>
                            </m:mr>
                          </m:m>
                        </m:e>
                      </m:d>
                    </m:oMath>
                  </m:oMathPara>
                </a14:m>
                <a:endParaRPr lang="nl-NL" sz="3200" dirty="0">
                  <a:noFill/>
                </a:endParaRPr>
              </a:p>
            </p:txBody>
          </p:sp>
        </mc:Choice>
        <mc:Fallback xmlns="">
          <p:sp>
            <p:nvSpPr>
              <p:cNvPr id="48" name="Tekstvak 47"/>
              <p:cNvSpPr txBox="1">
                <a:spLocks noRot="1" noChangeAspect="1" noMove="1" noResize="1" noEditPoints="1" noAdjustHandles="1" noChangeArrowheads="1" noChangeShapeType="1" noTextEdit="1"/>
              </p:cNvSpPr>
              <p:nvPr/>
            </p:nvSpPr>
            <p:spPr>
              <a:xfrm>
                <a:off x="180000" y="1440000"/>
                <a:ext cx="4282067" cy="984116"/>
              </a:xfrm>
              <a:prstGeom prst="rect">
                <a:avLst/>
              </a:prstGeom>
              <a:blipFill rotWithShape="0">
                <a:blip r:embed="rId26"/>
                <a:stretch>
                  <a:fillRect/>
                </a:stretch>
              </a:blipFill>
            </p:spPr>
            <p:txBody>
              <a:bodyPr/>
              <a:lstStyle/>
              <a:p>
                <a:r>
                  <a:rPr lang="nl-NL">
                    <a:noFill/>
                  </a:rPr>
                  <a:t> </a:t>
                </a:r>
              </a:p>
            </p:txBody>
          </p:sp>
        </mc:Fallback>
      </mc:AlternateContent>
      <mc:AlternateContent xmlns:mc="http://schemas.openxmlformats.org/markup-compatibility/2006" xmlns:a14="http://schemas.microsoft.com/office/drawing/2010/main">
        <mc:Choice Requires="a14">
          <p:sp>
            <p:nvSpPr>
              <p:cNvPr id="50" name="Tekstvak 49"/>
              <p:cNvSpPr txBox="1"/>
              <p:nvPr/>
            </p:nvSpPr>
            <p:spPr>
              <a:xfrm>
                <a:off x="180000" y="1440000"/>
                <a:ext cx="4282067" cy="98411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nl-NL" sz="2400" b="0" i="1" smtClean="0">
                          <a:solidFill>
                            <a:schemeClr val="tx1"/>
                          </a:solidFill>
                          <a:latin typeface="Cambria Math" panose="02040503050406030204" pitchFamily="18" charset="0"/>
                        </a:rPr>
                        <m:t>𝑊</m:t>
                      </m:r>
                      <m:r>
                        <a:rPr lang="nl-NL" sz="2400" b="0" i="1" smtClean="0">
                          <a:solidFill>
                            <a:schemeClr val="tx1"/>
                          </a:solidFill>
                          <a:latin typeface="Cambria Math" panose="02040503050406030204" pitchFamily="18" charset="0"/>
                        </a:rPr>
                        <m:t>=</m:t>
                      </m:r>
                      <m:d>
                        <m:dPr>
                          <m:ctrlPr>
                            <a:rPr lang="nl-NL" sz="2400" i="1" smtClean="0">
                              <a:solidFill>
                                <a:schemeClr val="tx1"/>
                              </a:solidFill>
                              <a:latin typeface="Cambria Math" panose="02040503050406030204" pitchFamily="18" charset="0"/>
                            </a:rPr>
                          </m:ctrlPr>
                        </m:dPr>
                        <m:e>
                          <m:m>
                            <m:mPr>
                              <m:mcs>
                                <m:mc>
                                  <m:mcPr>
                                    <m:count m:val="3"/>
                                    <m:mcJc m:val="center"/>
                                  </m:mcPr>
                                </m:mc>
                              </m:mcs>
                              <m:ctrlPr>
                                <a:rPr lang="nl-NL" sz="2400" i="1" smtClean="0">
                                  <a:noFill/>
                                  <a:latin typeface="Cambria Math" panose="02040503050406030204" pitchFamily="18" charset="0"/>
                                  <a:ea typeface="Cambria Math" panose="02040503050406030204" pitchFamily="18" charset="0"/>
                                </a:rPr>
                              </m:ctrlPr>
                            </m:mPr>
                            <m:mr>
                              <m:e>
                                <m:r>
                                  <m:rPr>
                                    <m:brk m:alnAt="7"/>
                                  </m:rPr>
                                  <a:rPr lang="nl-NL" sz="2400" b="0" i="0" smtClean="0">
                                    <a:solidFill>
                                      <a:schemeClr val="tx1"/>
                                    </a:solidFill>
                                    <a:latin typeface="Cambria Math" panose="02040503050406030204" pitchFamily="18" charset="0"/>
                                    <a:ea typeface="Cambria Math" panose="02040503050406030204" pitchFamily="18" charset="0"/>
                                  </a:rPr>
                                  <m:t>0</m:t>
                                </m:r>
                                <m:r>
                                  <a:rPr lang="en-US" sz="2400" b="0" i="0" smtClean="0">
                                    <a:solidFill>
                                      <a:schemeClr val="tx1"/>
                                    </a:solidFill>
                                    <a:latin typeface="Cambria Math" panose="02040503050406030204" pitchFamily="18" charset="0"/>
                                    <a:ea typeface="Cambria Math" panose="02040503050406030204" pitchFamily="18" charset="0"/>
                                  </a:rPr>
                                  <m:t>.</m:t>
                                </m:r>
                                <m:r>
                                  <a:rPr lang="nl-NL" sz="2400" b="0" i="0" smtClean="0">
                                    <a:solidFill>
                                      <a:schemeClr val="tx1"/>
                                    </a:solidFill>
                                    <a:latin typeface="Cambria Math" panose="02040503050406030204" pitchFamily="18" charset="0"/>
                                    <a:ea typeface="Cambria Math" panose="02040503050406030204" pitchFamily="18" charset="0"/>
                                  </a:rPr>
                                  <m:t>82</m:t>
                                </m:r>
                              </m:e>
                              <m:e>
                                <m:r>
                                  <a:rPr lang="nl-NL" sz="2400" b="0" i="0" smtClean="0">
                                    <a:noFill/>
                                    <a:latin typeface="Cambria Math" panose="02040503050406030204" pitchFamily="18" charset="0"/>
                                    <a:ea typeface="Cambria Math" panose="02040503050406030204" pitchFamily="18" charset="0"/>
                                  </a:rPr>
                                  <m:t>3.32</m:t>
                                </m:r>
                              </m:e>
                              <m:e>
                                <m:r>
                                  <a:rPr lang="nl-NL" sz="2400" b="0" i="0" smtClean="0">
                                    <a:noFill/>
                                    <a:latin typeface="Cambria Math" panose="02040503050406030204" pitchFamily="18" charset="0"/>
                                    <a:ea typeface="Cambria Math" panose="02040503050406030204" pitchFamily="18" charset="0"/>
                                  </a:rPr>
                                  <m:t>4.77</m:t>
                                </m:r>
                              </m:e>
                            </m:mr>
                            <m:mr>
                              <m:e>
                                <m:r>
                                  <a:rPr lang="en-US" sz="2400" b="0" i="0" smtClean="0">
                                    <a:noFill/>
                                    <a:latin typeface="Cambria Math" panose="02040503050406030204" pitchFamily="18" charset="0"/>
                                    <a:ea typeface="Cambria Math" panose="02040503050406030204" pitchFamily="18" charset="0"/>
                                  </a:rPr>
                                  <m:t>0.</m:t>
                                </m:r>
                                <m:r>
                                  <a:rPr lang="nl-NL" sz="2400" b="0" i="0" smtClean="0">
                                    <a:noFill/>
                                    <a:latin typeface="Cambria Math" panose="02040503050406030204" pitchFamily="18" charset="0"/>
                                    <a:ea typeface="Cambria Math" panose="02040503050406030204" pitchFamily="18" charset="0"/>
                                  </a:rPr>
                                  <m:t>00</m:t>
                                </m:r>
                              </m:e>
                              <m:e>
                                <m:r>
                                  <a:rPr lang="en-US" sz="2400" b="0" i="0" smtClean="0">
                                    <a:solidFill>
                                      <a:schemeClr val="tx1"/>
                                    </a:solidFill>
                                    <a:latin typeface="Cambria Math" panose="02040503050406030204" pitchFamily="18" charset="0"/>
                                    <a:ea typeface="Cambria Math" panose="02040503050406030204" pitchFamily="18" charset="0"/>
                                  </a:rPr>
                                  <m:t>0.</m:t>
                                </m:r>
                                <m:r>
                                  <a:rPr lang="nl-NL" sz="2400" b="0" i="0" smtClean="0">
                                    <a:solidFill>
                                      <a:schemeClr val="tx1"/>
                                    </a:solidFill>
                                    <a:latin typeface="Cambria Math" panose="02040503050406030204" pitchFamily="18" charset="0"/>
                                    <a:ea typeface="Cambria Math" panose="02040503050406030204" pitchFamily="18" charset="0"/>
                                  </a:rPr>
                                  <m:t>78</m:t>
                                </m:r>
                              </m:e>
                              <m:e>
                                <m:r>
                                  <a:rPr lang="en-US" sz="2400" b="0" i="0" smtClean="0">
                                    <a:noFill/>
                                    <a:latin typeface="Cambria Math" panose="02040503050406030204" pitchFamily="18" charset="0"/>
                                    <a:ea typeface="Cambria Math" panose="02040503050406030204" pitchFamily="18" charset="0"/>
                                  </a:rPr>
                                  <m:t>0.</m:t>
                                </m:r>
                                <m:r>
                                  <a:rPr lang="nl-NL" sz="2400" b="0" i="0" smtClean="0">
                                    <a:noFill/>
                                    <a:latin typeface="Cambria Math" panose="02040503050406030204" pitchFamily="18" charset="0"/>
                                    <a:ea typeface="Cambria Math" panose="02040503050406030204" pitchFamily="18" charset="0"/>
                                  </a:rPr>
                                  <m:t>00</m:t>
                                </m:r>
                              </m:e>
                            </m:mr>
                            <m:mr>
                              <m:e>
                                <m:r>
                                  <a:rPr lang="en-US" sz="2400" b="0" i="0" smtClean="0">
                                    <a:noFill/>
                                    <a:latin typeface="Cambria Math" panose="02040503050406030204" pitchFamily="18" charset="0"/>
                                    <a:ea typeface="Cambria Math" panose="02040503050406030204" pitchFamily="18" charset="0"/>
                                  </a:rPr>
                                  <m:t>0.</m:t>
                                </m:r>
                                <m:r>
                                  <a:rPr lang="nl-NL" sz="2400" b="0" i="0" smtClean="0">
                                    <a:noFill/>
                                    <a:latin typeface="Cambria Math" panose="02040503050406030204" pitchFamily="18" charset="0"/>
                                    <a:ea typeface="Cambria Math" panose="02040503050406030204" pitchFamily="18" charset="0"/>
                                  </a:rPr>
                                  <m:t>00</m:t>
                                </m:r>
                              </m:e>
                              <m:e>
                                <m:r>
                                  <a:rPr lang="en-US" sz="2400" b="0" i="0" smtClean="0">
                                    <a:noFill/>
                                    <a:latin typeface="Cambria Math" panose="02040503050406030204" pitchFamily="18" charset="0"/>
                                    <a:ea typeface="Cambria Math" panose="02040503050406030204" pitchFamily="18" charset="0"/>
                                  </a:rPr>
                                  <m:t>0.</m:t>
                                </m:r>
                                <m:r>
                                  <a:rPr lang="nl-NL" sz="2400" b="0" i="0" smtClean="0">
                                    <a:noFill/>
                                    <a:latin typeface="Cambria Math" panose="02040503050406030204" pitchFamily="18" charset="0"/>
                                    <a:ea typeface="Cambria Math" panose="02040503050406030204" pitchFamily="18" charset="0"/>
                                  </a:rPr>
                                  <m:t>00</m:t>
                                </m:r>
                              </m:e>
                              <m:e>
                                <m:r>
                                  <a:rPr lang="en-US" sz="2400" b="0" i="0" smtClean="0">
                                    <a:solidFill>
                                      <a:schemeClr val="tx1"/>
                                    </a:solidFill>
                                    <a:latin typeface="Cambria Math" panose="02040503050406030204" pitchFamily="18" charset="0"/>
                                    <a:ea typeface="Cambria Math" panose="02040503050406030204" pitchFamily="18" charset="0"/>
                                  </a:rPr>
                                  <m:t>0</m:t>
                                </m:r>
                                <m:r>
                                  <a:rPr lang="nl-NL" sz="2400" b="0" i="0" smtClean="0">
                                    <a:solidFill>
                                      <a:schemeClr val="tx1"/>
                                    </a:solidFill>
                                    <a:latin typeface="Cambria Math" panose="02040503050406030204" pitchFamily="18" charset="0"/>
                                    <a:ea typeface="Cambria Math" panose="02040503050406030204" pitchFamily="18" charset="0"/>
                                  </a:rPr>
                                  <m:t>.72</m:t>
                                </m:r>
                              </m:e>
                            </m:mr>
                          </m:m>
                        </m:e>
                      </m:d>
                    </m:oMath>
                  </m:oMathPara>
                </a14:m>
                <a:endParaRPr lang="nl-NL" sz="3200" dirty="0">
                  <a:noFill/>
                </a:endParaRPr>
              </a:p>
            </p:txBody>
          </p:sp>
        </mc:Choice>
        <mc:Fallback xmlns="">
          <p:sp>
            <p:nvSpPr>
              <p:cNvPr id="50" name="Tekstvak 49"/>
              <p:cNvSpPr txBox="1">
                <a:spLocks noRot="1" noChangeAspect="1" noMove="1" noResize="1" noEditPoints="1" noAdjustHandles="1" noChangeArrowheads="1" noChangeShapeType="1" noTextEdit="1"/>
              </p:cNvSpPr>
              <p:nvPr/>
            </p:nvSpPr>
            <p:spPr>
              <a:xfrm>
                <a:off x="180000" y="1440000"/>
                <a:ext cx="4282067" cy="984116"/>
              </a:xfrm>
              <a:prstGeom prst="rect">
                <a:avLst/>
              </a:prstGeom>
              <a:blipFill rotWithShape="0">
                <a:blip r:embed="rId27"/>
                <a:stretch>
                  <a:fillRect/>
                </a:stretch>
              </a:blipFill>
            </p:spPr>
            <p:txBody>
              <a:bodyPr/>
              <a:lstStyle/>
              <a:p>
                <a:r>
                  <a:rPr lang="nl-NL">
                    <a:noFill/>
                  </a:rPr>
                  <a:t> </a:t>
                </a:r>
              </a:p>
            </p:txBody>
          </p:sp>
        </mc:Fallback>
      </mc:AlternateContent>
      <mc:AlternateContent xmlns:mc="http://schemas.openxmlformats.org/markup-compatibility/2006" xmlns:a14="http://schemas.microsoft.com/office/drawing/2010/main">
        <mc:Choice Requires="a14">
          <p:sp>
            <p:nvSpPr>
              <p:cNvPr id="52" name="Tekstvak 51"/>
              <p:cNvSpPr txBox="1"/>
              <p:nvPr/>
            </p:nvSpPr>
            <p:spPr>
              <a:xfrm>
                <a:off x="180000" y="1440000"/>
                <a:ext cx="4282067" cy="98411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nl-NL" sz="2400" b="0" i="1" smtClean="0">
                          <a:solidFill>
                            <a:schemeClr val="tx1"/>
                          </a:solidFill>
                          <a:latin typeface="Cambria Math" panose="02040503050406030204" pitchFamily="18" charset="0"/>
                        </a:rPr>
                        <m:t>𝑊</m:t>
                      </m:r>
                      <m:r>
                        <a:rPr lang="nl-NL" sz="2400" b="0" i="1" smtClean="0">
                          <a:solidFill>
                            <a:schemeClr val="tx1"/>
                          </a:solidFill>
                          <a:latin typeface="Cambria Math" panose="02040503050406030204" pitchFamily="18" charset="0"/>
                        </a:rPr>
                        <m:t>=</m:t>
                      </m:r>
                      <m:d>
                        <m:dPr>
                          <m:ctrlPr>
                            <a:rPr lang="nl-NL" sz="2400" i="1" smtClean="0">
                              <a:solidFill>
                                <a:schemeClr val="tx1"/>
                              </a:solidFill>
                              <a:latin typeface="Cambria Math" panose="02040503050406030204" pitchFamily="18" charset="0"/>
                            </a:rPr>
                          </m:ctrlPr>
                        </m:dPr>
                        <m:e>
                          <m:m>
                            <m:mPr>
                              <m:mcs>
                                <m:mc>
                                  <m:mcPr>
                                    <m:count m:val="3"/>
                                    <m:mcJc m:val="center"/>
                                  </m:mcPr>
                                </m:mc>
                              </m:mcs>
                              <m:ctrlPr>
                                <a:rPr lang="nl-NL" sz="2400" i="1" smtClean="0">
                                  <a:noFill/>
                                  <a:latin typeface="Cambria Math" panose="02040503050406030204" pitchFamily="18" charset="0"/>
                                  <a:ea typeface="Cambria Math" panose="02040503050406030204" pitchFamily="18" charset="0"/>
                                </a:rPr>
                              </m:ctrlPr>
                            </m:mPr>
                            <m:mr>
                              <m:e>
                                <m:r>
                                  <m:rPr>
                                    <m:brk m:alnAt="7"/>
                                  </m:rPr>
                                  <a:rPr lang="nl-NL" sz="2400" b="0" i="0" smtClean="0">
                                    <a:solidFill>
                                      <a:schemeClr val="tx1"/>
                                    </a:solidFill>
                                    <a:latin typeface="Cambria Math" panose="02040503050406030204" pitchFamily="18" charset="0"/>
                                    <a:ea typeface="Cambria Math" panose="02040503050406030204" pitchFamily="18" charset="0"/>
                                  </a:rPr>
                                  <m:t>0</m:t>
                                </m:r>
                                <m:r>
                                  <a:rPr lang="en-US" sz="2400" b="0" i="0" smtClean="0">
                                    <a:solidFill>
                                      <a:schemeClr val="tx1"/>
                                    </a:solidFill>
                                    <a:latin typeface="Cambria Math" panose="02040503050406030204" pitchFamily="18" charset="0"/>
                                    <a:ea typeface="Cambria Math" panose="02040503050406030204" pitchFamily="18" charset="0"/>
                                  </a:rPr>
                                  <m:t>.</m:t>
                                </m:r>
                                <m:r>
                                  <a:rPr lang="nl-NL" sz="2400" b="0" i="0" smtClean="0">
                                    <a:solidFill>
                                      <a:schemeClr val="tx1"/>
                                    </a:solidFill>
                                    <a:latin typeface="Cambria Math" panose="02040503050406030204" pitchFamily="18" charset="0"/>
                                    <a:ea typeface="Cambria Math" panose="02040503050406030204" pitchFamily="18" charset="0"/>
                                  </a:rPr>
                                  <m:t>82</m:t>
                                </m:r>
                              </m:e>
                              <m:e>
                                <m:r>
                                  <a:rPr lang="nl-NL" sz="2400" b="0" i="0" smtClean="0">
                                    <a:solidFill>
                                      <a:schemeClr val="tx1"/>
                                    </a:solidFill>
                                    <a:latin typeface="Cambria Math" panose="02040503050406030204" pitchFamily="18" charset="0"/>
                                    <a:ea typeface="Cambria Math" panose="02040503050406030204" pitchFamily="18" charset="0"/>
                                  </a:rPr>
                                  <m:t>0.63</m:t>
                                </m:r>
                              </m:e>
                              <m:e>
                                <m:r>
                                  <a:rPr lang="nl-NL" sz="2400" b="0" i="0" smtClean="0">
                                    <a:noFill/>
                                    <a:latin typeface="Cambria Math" panose="02040503050406030204" pitchFamily="18" charset="0"/>
                                    <a:ea typeface="Cambria Math" panose="02040503050406030204" pitchFamily="18" charset="0"/>
                                  </a:rPr>
                                  <m:t>4.77</m:t>
                                </m:r>
                              </m:e>
                            </m:mr>
                            <m:mr>
                              <m:e>
                                <m:r>
                                  <a:rPr lang="nl-NL" sz="2400" b="0" i="0" smtClean="0">
                                    <a:noFill/>
                                    <a:latin typeface="Cambria Math" panose="02040503050406030204" pitchFamily="18" charset="0"/>
                                    <a:ea typeface="Cambria Math" panose="02040503050406030204" pitchFamily="18" charset="0"/>
                                  </a:rPr>
                                  <m:t>0.00</m:t>
                                </m:r>
                              </m:e>
                              <m:e>
                                <m:r>
                                  <a:rPr lang="en-US" sz="2400" b="0" i="0" smtClean="0">
                                    <a:solidFill>
                                      <a:schemeClr val="tx1"/>
                                    </a:solidFill>
                                    <a:latin typeface="Cambria Math" panose="02040503050406030204" pitchFamily="18" charset="0"/>
                                    <a:ea typeface="Cambria Math" panose="02040503050406030204" pitchFamily="18" charset="0"/>
                                  </a:rPr>
                                  <m:t>0.</m:t>
                                </m:r>
                                <m:r>
                                  <a:rPr lang="nl-NL" sz="2400" b="0" i="0" smtClean="0">
                                    <a:solidFill>
                                      <a:schemeClr val="tx1"/>
                                    </a:solidFill>
                                    <a:latin typeface="Cambria Math" panose="02040503050406030204" pitchFamily="18" charset="0"/>
                                    <a:ea typeface="Cambria Math" panose="02040503050406030204" pitchFamily="18" charset="0"/>
                                  </a:rPr>
                                  <m:t>84</m:t>
                                </m:r>
                              </m:e>
                              <m:e>
                                <m:r>
                                  <a:rPr lang="en-US" sz="2400" b="0" i="0" smtClean="0">
                                    <a:noFill/>
                                    <a:latin typeface="Cambria Math" panose="02040503050406030204" pitchFamily="18" charset="0"/>
                                    <a:ea typeface="Cambria Math" panose="02040503050406030204" pitchFamily="18" charset="0"/>
                                  </a:rPr>
                                  <m:t>0.</m:t>
                                </m:r>
                                <m:r>
                                  <a:rPr lang="nl-NL" sz="2400" b="0" i="0" smtClean="0">
                                    <a:noFill/>
                                    <a:latin typeface="Cambria Math" panose="02040503050406030204" pitchFamily="18" charset="0"/>
                                    <a:ea typeface="Cambria Math" panose="02040503050406030204" pitchFamily="18" charset="0"/>
                                  </a:rPr>
                                  <m:t>00</m:t>
                                </m:r>
                              </m:e>
                            </m:mr>
                            <m:mr>
                              <m:e>
                                <m:r>
                                  <a:rPr lang="en-US" sz="2400" b="0" i="0" smtClean="0">
                                    <a:noFill/>
                                    <a:latin typeface="Cambria Math" panose="02040503050406030204" pitchFamily="18" charset="0"/>
                                    <a:ea typeface="Cambria Math" panose="02040503050406030204" pitchFamily="18" charset="0"/>
                                  </a:rPr>
                                  <m:t>0.</m:t>
                                </m:r>
                                <m:r>
                                  <a:rPr lang="nl-NL" sz="2400" b="0" i="0" smtClean="0">
                                    <a:noFill/>
                                    <a:latin typeface="Cambria Math" panose="02040503050406030204" pitchFamily="18" charset="0"/>
                                    <a:ea typeface="Cambria Math" panose="02040503050406030204" pitchFamily="18" charset="0"/>
                                  </a:rPr>
                                  <m:t>00</m:t>
                                </m:r>
                              </m:e>
                              <m:e>
                                <m:r>
                                  <a:rPr lang="en-US" sz="2400" b="0" i="0" smtClean="0">
                                    <a:noFill/>
                                    <a:latin typeface="Cambria Math" panose="02040503050406030204" pitchFamily="18" charset="0"/>
                                    <a:ea typeface="Cambria Math" panose="02040503050406030204" pitchFamily="18" charset="0"/>
                                  </a:rPr>
                                  <m:t>0.</m:t>
                                </m:r>
                                <m:r>
                                  <a:rPr lang="nl-NL" sz="2400" b="0" i="0" smtClean="0">
                                    <a:noFill/>
                                    <a:latin typeface="Cambria Math" panose="02040503050406030204" pitchFamily="18" charset="0"/>
                                    <a:ea typeface="Cambria Math" panose="02040503050406030204" pitchFamily="18" charset="0"/>
                                  </a:rPr>
                                  <m:t>00</m:t>
                                </m:r>
                              </m:e>
                              <m:e>
                                <m:r>
                                  <a:rPr lang="en-US" sz="2400" b="0" i="0" smtClean="0">
                                    <a:solidFill>
                                      <a:schemeClr val="tx1"/>
                                    </a:solidFill>
                                    <a:latin typeface="Cambria Math" panose="02040503050406030204" pitchFamily="18" charset="0"/>
                                    <a:ea typeface="Cambria Math" panose="02040503050406030204" pitchFamily="18" charset="0"/>
                                  </a:rPr>
                                  <m:t>0</m:t>
                                </m:r>
                                <m:r>
                                  <a:rPr lang="nl-NL" sz="2400" b="0" i="0" smtClean="0">
                                    <a:solidFill>
                                      <a:schemeClr val="tx1"/>
                                    </a:solidFill>
                                    <a:latin typeface="Cambria Math" panose="02040503050406030204" pitchFamily="18" charset="0"/>
                                    <a:ea typeface="Cambria Math" panose="02040503050406030204" pitchFamily="18" charset="0"/>
                                  </a:rPr>
                                  <m:t>.72</m:t>
                                </m:r>
                              </m:e>
                            </m:mr>
                          </m:m>
                        </m:e>
                      </m:d>
                    </m:oMath>
                  </m:oMathPara>
                </a14:m>
                <a:endParaRPr lang="nl-NL" sz="3200" dirty="0">
                  <a:noFill/>
                </a:endParaRPr>
              </a:p>
            </p:txBody>
          </p:sp>
        </mc:Choice>
        <mc:Fallback xmlns="">
          <p:sp>
            <p:nvSpPr>
              <p:cNvPr id="52" name="Tekstvak 51"/>
              <p:cNvSpPr txBox="1">
                <a:spLocks noRot="1" noChangeAspect="1" noMove="1" noResize="1" noEditPoints="1" noAdjustHandles="1" noChangeArrowheads="1" noChangeShapeType="1" noTextEdit="1"/>
              </p:cNvSpPr>
              <p:nvPr/>
            </p:nvSpPr>
            <p:spPr>
              <a:xfrm>
                <a:off x="180000" y="1440000"/>
                <a:ext cx="4282067" cy="984116"/>
              </a:xfrm>
              <a:prstGeom prst="rect">
                <a:avLst/>
              </a:prstGeom>
              <a:blipFill rotWithShape="0">
                <a:blip r:embed="rId28"/>
                <a:stretch>
                  <a:fillRect/>
                </a:stretch>
              </a:blipFill>
            </p:spPr>
            <p:txBody>
              <a:bodyPr/>
              <a:lstStyle/>
              <a:p>
                <a:r>
                  <a:rPr lang="nl-NL">
                    <a:noFill/>
                  </a:rPr>
                  <a:t> </a:t>
                </a:r>
              </a:p>
            </p:txBody>
          </p:sp>
        </mc:Fallback>
      </mc:AlternateContent>
      <mc:AlternateContent xmlns:mc="http://schemas.openxmlformats.org/markup-compatibility/2006" xmlns:a14="http://schemas.microsoft.com/office/drawing/2010/main">
        <mc:Choice Requires="a14">
          <p:sp>
            <p:nvSpPr>
              <p:cNvPr id="54" name="Tekstvak 53"/>
              <p:cNvSpPr txBox="1"/>
              <p:nvPr/>
            </p:nvSpPr>
            <p:spPr>
              <a:xfrm>
                <a:off x="180000" y="1440000"/>
                <a:ext cx="4282067" cy="98411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nl-NL" sz="2400" b="0" i="1" smtClean="0">
                          <a:solidFill>
                            <a:schemeClr val="tx1"/>
                          </a:solidFill>
                          <a:latin typeface="Cambria Math" panose="02040503050406030204" pitchFamily="18" charset="0"/>
                        </a:rPr>
                        <m:t>𝑊</m:t>
                      </m:r>
                      <m:r>
                        <a:rPr lang="nl-NL" sz="2400" b="0" i="1" smtClean="0">
                          <a:solidFill>
                            <a:schemeClr val="tx1"/>
                          </a:solidFill>
                          <a:latin typeface="Cambria Math" panose="02040503050406030204" pitchFamily="18" charset="0"/>
                        </a:rPr>
                        <m:t>=</m:t>
                      </m:r>
                      <m:d>
                        <m:dPr>
                          <m:ctrlPr>
                            <a:rPr lang="nl-NL" sz="2400" i="1" smtClean="0">
                              <a:solidFill>
                                <a:schemeClr val="tx1"/>
                              </a:solidFill>
                              <a:latin typeface="Cambria Math" panose="02040503050406030204" pitchFamily="18" charset="0"/>
                            </a:rPr>
                          </m:ctrlPr>
                        </m:dPr>
                        <m:e>
                          <m:m>
                            <m:mPr>
                              <m:mcs>
                                <m:mc>
                                  <m:mcPr>
                                    <m:count m:val="3"/>
                                    <m:mcJc m:val="center"/>
                                  </m:mcPr>
                                </m:mc>
                              </m:mcs>
                              <m:ctrlPr>
                                <a:rPr lang="nl-NL" sz="2400" i="1" smtClean="0">
                                  <a:noFill/>
                                  <a:latin typeface="Cambria Math" panose="02040503050406030204" pitchFamily="18" charset="0"/>
                                  <a:ea typeface="Cambria Math" panose="02040503050406030204" pitchFamily="18" charset="0"/>
                                </a:rPr>
                              </m:ctrlPr>
                            </m:mPr>
                            <m:mr>
                              <m:e>
                                <m:r>
                                  <m:rPr>
                                    <m:brk m:alnAt="7"/>
                                  </m:rPr>
                                  <a:rPr lang="nl-NL" sz="2400" b="0" i="0" smtClean="0">
                                    <a:solidFill>
                                      <a:schemeClr val="tx1"/>
                                    </a:solidFill>
                                    <a:latin typeface="Cambria Math" panose="02040503050406030204" pitchFamily="18" charset="0"/>
                                    <a:ea typeface="Cambria Math" panose="02040503050406030204" pitchFamily="18" charset="0"/>
                                  </a:rPr>
                                  <m:t>0</m:t>
                                </m:r>
                                <m:r>
                                  <a:rPr lang="en-US" sz="2400" b="0" i="0" smtClean="0">
                                    <a:solidFill>
                                      <a:schemeClr val="tx1"/>
                                    </a:solidFill>
                                    <a:latin typeface="Cambria Math" panose="02040503050406030204" pitchFamily="18" charset="0"/>
                                    <a:ea typeface="Cambria Math" panose="02040503050406030204" pitchFamily="18" charset="0"/>
                                  </a:rPr>
                                  <m:t>.</m:t>
                                </m:r>
                                <m:r>
                                  <a:rPr lang="nl-NL" sz="2400" b="0" i="0" smtClean="0">
                                    <a:solidFill>
                                      <a:schemeClr val="tx1"/>
                                    </a:solidFill>
                                    <a:latin typeface="Cambria Math" panose="02040503050406030204" pitchFamily="18" charset="0"/>
                                    <a:ea typeface="Cambria Math" panose="02040503050406030204" pitchFamily="18" charset="0"/>
                                  </a:rPr>
                                  <m:t>82</m:t>
                                </m:r>
                              </m:e>
                              <m:e>
                                <m:r>
                                  <a:rPr lang="nl-NL" sz="2400" b="0" i="0" smtClean="0">
                                    <a:solidFill>
                                      <a:schemeClr val="tx1"/>
                                    </a:solidFill>
                                    <a:latin typeface="Cambria Math" panose="02040503050406030204" pitchFamily="18" charset="0"/>
                                    <a:ea typeface="Cambria Math" panose="02040503050406030204" pitchFamily="18" charset="0"/>
                                  </a:rPr>
                                  <m:t>0.63</m:t>
                                </m:r>
                              </m:e>
                              <m:e>
                                <m:r>
                                  <a:rPr lang="nl-NL" sz="2400" b="0" i="0" smtClean="0">
                                    <a:noFill/>
                                    <a:latin typeface="Cambria Math" panose="02040503050406030204" pitchFamily="18" charset="0"/>
                                    <a:ea typeface="Cambria Math" panose="02040503050406030204" pitchFamily="18" charset="0"/>
                                  </a:rPr>
                                  <m:t>4.77</m:t>
                                </m:r>
                              </m:e>
                            </m:mr>
                            <m:mr>
                              <m:e>
                                <m:r>
                                  <m:rPr>
                                    <m:brk m:alnAt="7"/>
                                  </m:rPr>
                                  <a:rPr lang="nl-NL" sz="2400">
                                    <a:latin typeface="Cambria Math" panose="02040503050406030204" pitchFamily="18" charset="0"/>
                                    <a:ea typeface="Cambria Math" panose="02040503050406030204" pitchFamily="18" charset="0"/>
                                  </a:rPr>
                                  <m:t>0</m:t>
                                </m:r>
                                <m:r>
                                  <a:rPr lang="en-US" sz="2400">
                                    <a:latin typeface="Cambria Math" panose="02040503050406030204" pitchFamily="18" charset="0"/>
                                    <a:ea typeface="Cambria Math" panose="02040503050406030204" pitchFamily="18" charset="0"/>
                                  </a:rPr>
                                  <m:t>.</m:t>
                                </m:r>
                                <m:r>
                                  <a:rPr lang="nl-NL" sz="2400" b="0" i="0" smtClean="0">
                                    <a:latin typeface="Cambria Math" panose="02040503050406030204" pitchFamily="18" charset="0"/>
                                    <a:ea typeface="Cambria Math" panose="02040503050406030204" pitchFamily="18" charset="0"/>
                                  </a:rPr>
                                  <m:t>00</m:t>
                                </m:r>
                              </m:e>
                              <m:e>
                                <m:r>
                                  <a:rPr lang="en-US" sz="2400" b="0" i="0" smtClean="0">
                                    <a:solidFill>
                                      <a:schemeClr val="tx1"/>
                                    </a:solidFill>
                                    <a:latin typeface="Cambria Math" panose="02040503050406030204" pitchFamily="18" charset="0"/>
                                    <a:ea typeface="Cambria Math" panose="02040503050406030204" pitchFamily="18" charset="0"/>
                                  </a:rPr>
                                  <m:t>0.</m:t>
                                </m:r>
                                <m:r>
                                  <a:rPr lang="nl-NL" sz="2400" b="0" i="0" smtClean="0">
                                    <a:solidFill>
                                      <a:schemeClr val="tx1"/>
                                    </a:solidFill>
                                    <a:latin typeface="Cambria Math" panose="02040503050406030204" pitchFamily="18" charset="0"/>
                                    <a:ea typeface="Cambria Math" panose="02040503050406030204" pitchFamily="18" charset="0"/>
                                  </a:rPr>
                                  <m:t>84</m:t>
                                </m:r>
                              </m:e>
                              <m:e>
                                <m:r>
                                  <a:rPr lang="en-US" sz="2400" b="0" i="0" smtClean="0">
                                    <a:noFill/>
                                    <a:latin typeface="Cambria Math" panose="02040503050406030204" pitchFamily="18" charset="0"/>
                                    <a:ea typeface="Cambria Math" panose="02040503050406030204" pitchFamily="18" charset="0"/>
                                  </a:rPr>
                                  <m:t>0.</m:t>
                                </m:r>
                                <m:r>
                                  <a:rPr lang="nl-NL" sz="2400" b="0" i="0" smtClean="0">
                                    <a:noFill/>
                                    <a:latin typeface="Cambria Math" panose="02040503050406030204" pitchFamily="18" charset="0"/>
                                    <a:ea typeface="Cambria Math" panose="02040503050406030204" pitchFamily="18" charset="0"/>
                                  </a:rPr>
                                  <m:t>00</m:t>
                                </m:r>
                              </m:e>
                            </m:mr>
                            <m:mr>
                              <m:e>
                                <m:r>
                                  <a:rPr lang="en-US" sz="2400" b="0" i="0" smtClean="0">
                                    <a:noFill/>
                                    <a:latin typeface="Cambria Math" panose="02040503050406030204" pitchFamily="18" charset="0"/>
                                    <a:ea typeface="Cambria Math" panose="02040503050406030204" pitchFamily="18" charset="0"/>
                                  </a:rPr>
                                  <m:t>0.</m:t>
                                </m:r>
                                <m:r>
                                  <a:rPr lang="nl-NL" sz="2400" b="0" i="0" smtClean="0">
                                    <a:noFill/>
                                    <a:latin typeface="Cambria Math" panose="02040503050406030204" pitchFamily="18" charset="0"/>
                                    <a:ea typeface="Cambria Math" panose="02040503050406030204" pitchFamily="18" charset="0"/>
                                  </a:rPr>
                                  <m:t>00</m:t>
                                </m:r>
                              </m:e>
                              <m:e>
                                <m:r>
                                  <a:rPr lang="en-US" sz="2400" b="0" i="0" smtClean="0">
                                    <a:noFill/>
                                    <a:latin typeface="Cambria Math" panose="02040503050406030204" pitchFamily="18" charset="0"/>
                                    <a:ea typeface="Cambria Math" panose="02040503050406030204" pitchFamily="18" charset="0"/>
                                  </a:rPr>
                                  <m:t>0.</m:t>
                                </m:r>
                                <m:r>
                                  <a:rPr lang="nl-NL" sz="2400" b="0" i="0" smtClean="0">
                                    <a:noFill/>
                                    <a:latin typeface="Cambria Math" panose="02040503050406030204" pitchFamily="18" charset="0"/>
                                    <a:ea typeface="Cambria Math" panose="02040503050406030204" pitchFamily="18" charset="0"/>
                                  </a:rPr>
                                  <m:t>00</m:t>
                                </m:r>
                              </m:e>
                              <m:e>
                                <m:r>
                                  <a:rPr lang="en-US" sz="2400" b="0" i="0" smtClean="0">
                                    <a:solidFill>
                                      <a:schemeClr val="tx1"/>
                                    </a:solidFill>
                                    <a:latin typeface="Cambria Math" panose="02040503050406030204" pitchFamily="18" charset="0"/>
                                    <a:ea typeface="Cambria Math" panose="02040503050406030204" pitchFamily="18" charset="0"/>
                                  </a:rPr>
                                  <m:t>0</m:t>
                                </m:r>
                                <m:r>
                                  <a:rPr lang="nl-NL" sz="2400" b="0" i="0" smtClean="0">
                                    <a:solidFill>
                                      <a:schemeClr val="tx1"/>
                                    </a:solidFill>
                                    <a:latin typeface="Cambria Math" panose="02040503050406030204" pitchFamily="18" charset="0"/>
                                    <a:ea typeface="Cambria Math" panose="02040503050406030204" pitchFamily="18" charset="0"/>
                                  </a:rPr>
                                  <m:t>.72</m:t>
                                </m:r>
                              </m:e>
                            </m:mr>
                          </m:m>
                        </m:e>
                      </m:d>
                    </m:oMath>
                  </m:oMathPara>
                </a14:m>
                <a:endParaRPr lang="nl-NL" sz="3200" dirty="0">
                  <a:noFill/>
                </a:endParaRPr>
              </a:p>
            </p:txBody>
          </p:sp>
        </mc:Choice>
        <mc:Fallback xmlns="">
          <p:sp>
            <p:nvSpPr>
              <p:cNvPr id="54" name="Tekstvak 53"/>
              <p:cNvSpPr txBox="1">
                <a:spLocks noRot="1" noChangeAspect="1" noMove="1" noResize="1" noEditPoints="1" noAdjustHandles="1" noChangeArrowheads="1" noChangeShapeType="1" noTextEdit="1"/>
              </p:cNvSpPr>
              <p:nvPr/>
            </p:nvSpPr>
            <p:spPr>
              <a:xfrm>
                <a:off x="180000" y="1440000"/>
                <a:ext cx="4282067" cy="984116"/>
              </a:xfrm>
              <a:prstGeom prst="rect">
                <a:avLst/>
              </a:prstGeom>
              <a:blipFill rotWithShape="0">
                <a:blip r:embed="rId29"/>
                <a:stretch>
                  <a:fillRect/>
                </a:stretch>
              </a:blipFill>
            </p:spPr>
            <p:txBody>
              <a:bodyPr/>
              <a:lstStyle/>
              <a:p>
                <a:r>
                  <a:rPr lang="nl-NL">
                    <a:noFill/>
                  </a:rPr>
                  <a:t> </a:t>
                </a:r>
              </a:p>
            </p:txBody>
          </p:sp>
        </mc:Fallback>
      </mc:AlternateContent>
      <p:pic>
        <p:nvPicPr>
          <p:cNvPr id="3" name="Afbeelding 2"/>
          <p:cNvPicPr>
            <a:picLocks noChangeAspect="1"/>
          </p:cNvPicPr>
          <p:nvPr/>
        </p:nvPicPr>
        <p:blipFill>
          <a:blip r:embed="rId30"/>
          <a:stretch>
            <a:fillRect/>
          </a:stretch>
        </p:blipFill>
        <p:spPr>
          <a:xfrm>
            <a:off x="4212963" y="1063581"/>
            <a:ext cx="717894" cy="759916"/>
          </a:xfrm>
          <a:prstGeom prst="rect">
            <a:avLst/>
          </a:prstGeom>
        </p:spPr>
      </p:pic>
      <p:pic>
        <p:nvPicPr>
          <p:cNvPr id="66" name="Afbeelding 65"/>
          <p:cNvPicPr>
            <a:picLocks noChangeAspect="1"/>
          </p:cNvPicPr>
          <p:nvPr/>
        </p:nvPicPr>
        <p:blipFill>
          <a:blip r:embed="rId30"/>
          <a:stretch>
            <a:fillRect/>
          </a:stretch>
        </p:blipFill>
        <p:spPr>
          <a:xfrm rot="16200000" flipV="1">
            <a:off x="6333844" y="3850684"/>
            <a:ext cx="717404" cy="759600"/>
          </a:xfrm>
          <a:prstGeom prst="rect">
            <a:avLst/>
          </a:prstGeom>
        </p:spPr>
      </p:pic>
      <p:pic>
        <p:nvPicPr>
          <p:cNvPr id="67" name="Afbeelding 66"/>
          <p:cNvPicPr>
            <a:picLocks noChangeAspect="1"/>
          </p:cNvPicPr>
          <p:nvPr/>
        </p:nvPicPr>
        <p:blipFill>
          <a:blip r:embed="rId30"/>
          <a:stretch>
            <a:fillRect/>
          </a:stretch>
        </p:blipFill>
        <p:spPr>
          <a:xfrm rot="10800000" flipV="1">
            <a:off x="8191416" y="1057749"/>
            <a:ext cx="717404" cy="759600"/>
          </a:xfrm>
          <a:prstGeom prst="rect">
            <a:avLst/>
          </a:prstGeom>
        </p:spPr>
      </p:pic>
    </p:spTree>
    <p:extLst>
      <p:ext uri="{BB962C8B-B14F-4D97-AF65-F5344CB8AC3E}">
        <p14:creationId xmlns:p14="http://schemas.microsoft.com/office/powerpoint/2010/main" val="1433166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2"/>
                                        </p:tgtEl>
                                        <p:attrNameLst>
                                          <p:attrName>style.visibility</p:attrName>
                                        </p:attrNameLst>
                                      </p:cBhvr>
                                      <p:to>
                                        <p:strVal val="visible"/>
                                      </p:to>
                                    </p:set>
                                    <p:animEffect transition="in" filter="fade">
                                      <p:cBhvr>
                                        <p:cTn id="12" dur="500"/>
                                        <p:tgtEl>
                                          <p:spTgt spid="4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8"/>
                                        </p:tgtEl>
                                        <p:attrNameLst>
                                          <p:attrName>style.visibility</p:attrName>
                                        </p:attrNameLst>
                                      </p:cBhvr>
                                      <p:to>
                                        <p:strVal val="visible"/>
                                      </p:to>
                                    </p:set>
                                    <p:animEffect transition="in" filter="fade">
                                      <p:cBhvr>
                                        <p:cTn id="17" dur="500"/>
                                        <p:tgtEl>
                                          <p:spTgt spid="48"/>
                                        </p:tgtEl>
                                      </p:cBhvr>
                                    </p:animEffect>
                                  </p:childTnLst>
                                </p:cTn>
                              </p:par>
                              <p:par>
                                <p:cTn id="18" presetID="10" presetClass="exit" presetSubtype="0" fill="hold" grpId="1" nodeType="withEffect">
                                  <p:stCondLst>
                                    <p:cond delay="0"/>
                                  </p:stCondLst>
                                  <p:childTnLst>
                                    <p:animEffect transition="out" filter="fade">
                                      <p:cBhvr>
                                        <p:cTn id="19" dur="500"/>
                                        <p:tgtEl>
                                          <p:spTgt spid="36"/>
                                        </p:tgtEl>
                                      </p:cBhvr>
                                    </p:animEffect>
                                    <p:set>
                                      <p:cBhvr>
                                        <p:cTn id="20" dur="1" fill="hold">
                                          <p:stCondLst>
                                            <p:cond delay="499"/>
                                          </p:stCondLst>
                                        </p:cTn>
                                        <p:tgtEl>
                                          <p:spTgt spid="36"/>
                                        </p:tgtEl>
                                        <p:attrNameLst>
                                          <p:attrName>style.visibility</p:attrName>
                                        </p:attrNameLst>
                                      </p:cBhvr>
                                      <p:to>
                                        <p:strVal val="hidden"/>
                                      </p:to>
                                    </p:set>
                                  </p:childTnLst>
                                </p:cTn>
                              </p:par>
                              <p:par>
                                <p:cTn id="21" presetID="10" presetClass="entr" presetSubtype="0" fill="hold" nodeType="with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500"/>
                                        <p:tgtEl>
                                          <p:spTgt spid="3"/>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44"/>
                                        </p:tgtEl>
                                        <p:attrNameLst>
                                          <p:attrName>style.visibility</p:attrName>
                                        </p:attrNameLst>
                                      </p:cBhvr>
                                      <p:to>
                                        <p:strVal val="visible"/>
                                      </p:to>
                                    </p:set>
                                    <p:animEffect transition="in" filter="fade">
                                      <p:cBhvr>
                                        <p:cTn id="28" dur="500"/>
                                        <p:tgtEl>
                                          <p:spTgt spid="44"/>
                                        </p:tgtEl>
                                      </p:cBhvr>
                                    </p:animEffect>
                                  </p:childTnLst>
                                </p:cTn>
                              </p:par>
                              <p:par>
                                <p:cTn id="29" presetID="10" presetClass="exit" presetSubtype="0" fill="hold" grpId="1" nodeType="withEffect">
                                  <p:stCondLst>
                                    <p:cond delay="0"/>
                                  </p:stCondLst>
                                  <p:childTnLst>
                                    <p:animEffect transition="out" filter="fade">
                                      <p:cBhvr>
                                        <p:cTn id="30" dur="500"/>
                                        <p:tgtEl>
                                          <p:spTgt spid="42"/>
                                        </p:tgtEl>
                                      </p:cBhvr>
                                    </p:animEffect>
                                    <p:set>
                                      <p:cBhvr>
                                        <p:cTn id="31" dur="1" fill="hold">
                                          <p:stCondLst>
                                            <p:cond delay="499"/>
                                          </p:stCondLst>
                                        </p:cTn>
                                        <p:tgtEl>
                                          <p:spTgt spid="42"/>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43"/>
                                        </p:tgtEl>
                                        <p:attrNameLst>
                                          <p:attrName>style.visibility</p:attrName>
                                        </p:attrNameLst>
                                      </p:cBhvr>
                                      <p:to>
                                        <p:strVal val="visible"/>
                                      </p:to>
                                    </p:set>
                                    <p:animEffect transition="in" filter="fade">
                                      <p:cBhvr>
                                        <p:cTn id="36" dur="500"/>
                                        <p:tgtEl>
                                          <p:spTgt spid="43"/>
                                        </p:tgtEl>
                                      </p:cBhvr>
                                    </p:animEffect>
                                  </p:childTnLst>
                                </p:cTn>
                              </p:par>
                              <p:par>
                                <p:cTn id="37" presetID="10" presetClass="entr" presetSubtype="0" fill="hold" nodeType="withEffect">
                                  <p:stCondLst>
                                    <p:cond delay="0"/>
                                  </p:stCondLst>
                                  <p:childTnLst>
                                    <p:set>
                                      <p:cBhvr>
                                        <p:cTn id="38" dur="1" fill="hold">
                                          <p:stCondLst>
                                            <p:cond delay="0"/>
                                          </p:stCondLst>
                                        </p:cTn>
                                        <p:tgtEl>
                                          <p:spTgt spid="66"/>
                                        </p:tgtEl>
                                        <p:attrNameLst>
                                          <p:attrName>style.visibility</p:attrName>
                                        </p:attrNameLst>
                                      </p:cBhvr>
                                      <p:to>
                                        <p:strVal val="visible"/>
                                      </p:to>
                                    </p:set>
                                    <p:animEffect transition="in" filter="fade">
                                      <p:cBhvr>
                                        <p:cTn id="39" dur="500"/>
                                        <p:tgtEl>
                                          <p:spTgt spid="66"/>
                                        </p:tgtEl>
                                      </p:cBhvr>
                                    </p:animEffect>
                                  </p:childTnLst>
                                </p:cTn>
                              </p:par>
                              <p:par>
                                <p:cTn id="40" presetID="10" presetClass="exit" presetSubtype="0" fill="hold" grpId="1" nodeType="withEffect">
                                  <p:stCondLst>
                                    <p:cond delay="0"/>
                                  </p:stCondLst>
                                  <p:childTnLst>
                                    <p:animEffect transition="out" filter="fade">
                                      <p:cBhvr>
                                        <p:cTn id="41" dur="500"/>
                                        <p:tgtEl>
                                          <p:spTgt spid="48"/>
                                        </p:tgtEl>
                                      </p:cBhvr>
                                    </p:animEffect>
                                    <p:set>
                                      <p:cBhvr>
                                        <p:cTn id="42" dur="1" fill="hold">
                                          <p:stCondLst>
                                            <p:cond delay="499"/>
                                          </p:stCondLst>
                                        </p:cTn>
                                        <p:tgtEl>
                                          <p:spTgt spid="48"/>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46"/>
                                        </p:tgtEl>
                                        <p:attrNameLst>
                                          <p:attrName>style.visibility</p:attrName>
                                        </p:attrNameLst>
                                      </p:cBhvr>
                                      <p:to>
                                        <p:strVal val="visible"/>
                                      </p:to>
                                    </p:set>
                                    <p:animEffect transition="in" filter="fade">
                                      <p:cBhvr>
                                        <p:cTn id="47" dur="500"/>
                                        <p:tgtEl>
                                          <p:spTgt spid="46"/>
                                        </p:tgtEl>
                                      </p:cBhvr>
                                    </p:animEffect>
                                  </p:childTnLst>
                                </p:cTn>
                              </p:par>
                              <p:par>
                                <p:cTn id="48" presetID="10" presetClass="exit" presetSubtype="0" fill="hold" grpId="1" nodeType="withEffect">
                                  <p:stCondLst>
                                    <p:cond delay="0"/>
                                  </p:stCondLst>
                                  <p:childTnLst>
                                    <p:animEffect transition="out" filter="fade">
                                      <p:cBhvr>
                                        <p:cTn id="49" dur="500"/>
                                        <p:tgtEl>
                                          <p:spTgt spid="44"/>
                                        </p:tgtEl>
                                      </p:cBhvr>
                                    </p:animEffect>
                                    <p:set>
                                      <p:cBhvr>
                                        <p:cTn id="50" dur="1" fill="hold">
                                          <p:stCondLst>
                                            <p:cond delay="499"/>
                                          </p:stCondLst>
                                        </p:cTn>
                                        <p:tgtEl>
                                          <p:spTgt spid="44"/>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50"/>
                                        </p:tgtEl>
                                        <p:attrNameLst>
                                          <p:attrName>style.visibility</p:attrName>
                                        </p:attrNameLst>
                                      </p:cBhvr>
                                      <p:to>
                                        <p:strVal val="visible"/>
                                      </p:to>
                                    </p:set>
                                    <p:animEffect transition="in" filter="fade">
                                      <p:cBhvr>
                                        <p:cTn id="55" dur="500"/>
                                        <p:tgtEl>
                                          <p:spTgt spid="50"/>
                                        </p:tgtEl>
                                      </p:cBhvr>
                                    </p:animEffect>
                                  </p:childTnLst>
                                </p:cTn>
                              </p:par>
                              <p:par>
                                <p:cTn id="56" presetID="10" presetClass="entr" presetSubtype="0" fill="hold" nodeType="withEffect">
                                  <p:stCondLst>
                                    <p:cond delay="0"/>
                                  </p:stCondLst>
                                  <p:childTnLst>
                                    <p:set>
                                      <p:cBhvr>
                                        <p:cTn id="57" dur="1" fill="hold">
                                          <p:stCondLst>
                                            <p:cond delay="0"/>
                                          </p:stCondLst>
                                        </p:cTn>
                                        <p:tgtEl>
                                          <p:spTgt spid="67"/>
                                        </p:tgtEl>
                                        <p:attrNameLst>
                                          <p:attrName>style.visibility</p:attrName>
                                        </p:attrNameLst>
                                      </p:cBhvr>
                                      <p:to>
                                        <p:strVal val="visible"/>
                                      </p:to>
                                    </p:set>
                                    <p:animEffect transition="in" filter="fade">
                                      <p:cBhvr>
                                        <p:cTn id="58" dur="500"/>
                                        <p:tgtEl>
                                          <p:spTgt spid="67"/>
                                        </p:tgtEl>
                                      </p:cBhvr>
                                    </p:animEffect>
                                  </p:childTnLst>
                                </p:cTn>
                              </p:par>
                              <p:par>
                                <p:cTn id="59" presetID="10" presetClass="exit" presetSubtype="0" fill="hold" grpId="1" nodeType="withEffect">
                                  <p:stCondLst>
                                    <p:cond delay="0"/>
                                  </p:stCondLst>
                                  <p:childTnLst>
                                    <p:animEffect transition="out" filter="fade">
                                      <p:cBhvr>
                                        <p:cTn id="60" dur="500"/>
                                        <p:tgtEl>
                                          <p:spTgt spid="43"/>
                                        </p:tgtEl>
                                      </p:cBhvr>
                                    </p:animEffect>
                                    <p:set>
                                      <p:cBhvr>
                                        <p:cTn id="61" dur="1" fill="hold">
                                          <p:stCondLst>
                                            <p:cond delay="499"/>
                                          </p:stCondLst>
                                        </p:cTn>
                                        <p:tgtEl>
                                          <p:spTgt spid="43"/>
                                        </p:tgtEl>
                                        <p:attrNameLst>
                                          <p:attrName>style.visibility</p:attrName>
                                        </p:attrNameLst>
                                      </p:cBhvr>
                                      <p:to>
                                        <p:strVal val="hidden"/>
                                      </p:to>
                                    </p:se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49"/>
                                        </p:tgtEl>
                                        <p:attrNameLst>
                                          <p:attrName>style.visibility</p:attrName>
                                        </p:attrNameLst>
                                      </p:cBhvr>
                                      <p:to>
                                        <p:strVal val="visible"/>
                                      </p:to>
                                    </p:set>
                                    <p:animEffect transition="in" filter="fade">
                                      <p:cBhvr>
                                        <p:cTn id="66" dur="500"/>
                                        <p:tgtEl>
                                          <p:spTgt spid="49"/>
                                        </p:tgtEl>
                                      </p:cBhvr>
                                    </p:animEffect>
                                  </p:childTnLst>
                                </p:cTn>
                              </p:par>
                              <p:par>
                                <p:cTn id="67" presetID="10" presetClass="exit" presetSubtype="0" fill="hold" grpId="1" nodeType="withEffect">
                                  <p:stCondLst>
                                    <p:cond delay="0"/>
                                  </p:stCondLst>
                                  <p:childTnLst>
                                    <p:animEffect transition="out" filter="fade">
                                      <p:cBhvr>
                                        <p:cTn id="68" dur="500"/>
                                        <p:tgtEl>
                                          <p:spTgt spid="46"/>
                                        </p:tgtEl>
                                      </p:cBhvr>
                                    </p:animEffect>
                                    <p:set>
                                      <p:cBhvr>
                                        <p:cTn id="69" dur="1" fill="hold">
                                          <p:stCondLst>
                                            <p:cond delay="499"/>
                                          </p:stCondLst>
                                        </p:cTn>
                                        <p:tgtEl>
                                          <p:spTgt spid="46"/>
                                        </p:tgtEl>
                                        <p:attrNameLst>
                                          <p:attrName>style.visibility</p:attrName>
                                        </p:attrNameLst>
                                      </p:cBhvr>
                                      <p:to>
                                        <p:strVal val="hidden"/>
                                      </p:to>
                                    </p:se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52"/>
                                        </p:tgtEl>
                                        <p:attrNameLst>
                                          <p:attrName>style.visibility</p:attrName>
                                        </p:attrNameLst>
                                      </p:cBhvr>
                                      <p:to>
                                        <p:strVal val="visible"/>
                                      </p:to>
                                    </p:set>
                                    <p:animEffect transition="in" filter="fade">
                                      <p:cBhvr>
                                        <p:cTn id="74" dur="500"/>
                                        <p:tgtEl>
                                          <p:spTgt spid="52"/>
                                        </p:tgtEl>
                                      </p:cBhvr>
                                    </p:animEffect>
                                  </p:childTnLst>
                                </p:cTn>
                              </p:par>
                              <p:par>
                                <p:cTn id="75" presetID="10" presetClass="entr" presetSubtype="0" fill="hold" nodeType="withEffect">
                                  <p:stCondLst>
                                    <p:cond delay="0"/>
                                  </p:stCondLst>
                                  <p:childTnLst>
                                    <p:set>
                                      <p:cBhvr>
                                        <p:cTn id="76" dur="1" fill="hold">
                                          <p:stCondLst>
                                            <p:cond delay="0"/>
                                          </p:stCondLst>
                                        </p:cTn>
                                        <p:tgtEl>
                                          <p:spTgt spid="26"/>
                                        </p:tgtEl>
                                        <p:attrNameLst>
                                          <p:attrName>style.visibility</p:attrName>
                                        </p:attrNameLst>
                                      </p:cBhvr>
                                      <p:to>
                                        <p:strVal val="visible"/>
                                      </p:to>
                                    </p:set>
                                    <p:animEffect transition="in" filter="fade">
                                      <p:cBhvr>
                                        <p:cTn id="77" dur="500"/>
                                        <p:tgtEl>
                                          <p:spTgt spid="26"/>
                                        </p:tgtEl>
                                      </p:cBhvr>
                                    </p:animEffect>
                                  </p:childTnLst>
                                </p:cTn>
                              </p:par>
                              <p:par>
                                <p:cTn id="78" presetID="10" presetClass="exit" presetSubtype="0" fill="hold" grpId="1" nodeType="withEffect">
                                  <p:stCondLst>
                                    <p:cond delay="0"/>
                                  </p:stCondLst>
                                  <p:childTnLst>
                                    <p:animEffect transition="out" filter="fade">
                                      <p:cBhvr>
                                        <p:cTn id="79" dur="500"/>
                                        <p:tgtEl>
                                          <p:spTgt spid="50"/>
                                        </p:tgtEl>
                                      </p:cBhvr>
                                    </p:animEffect>
                                    <p:set>
                                      <p:cBhvr>
                                        <p:cTn id="80" dur="1" fill="hold">
                                          <p:stCondLst>
                                            <p:cond delay="499"/>
                                          </p:stCondLst>
                                        </p:cTn>
                                        <p:tgtEl>
                                          <p:spTgt spid="50"/>
                                        </p:tgtEl>
                                        <p:attrNameLst>
                                          <p:attrName>style.visibility</p:attrName>
                                        </p:attrNameLst>
                                      </p:cBhvr>
                                      <p:to>
                                        <p:strVal val="hidden"/>
                                      </p:to>
                                    </p:se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grpId="0" nodeType="clickEffect">
                                  <p:stCondLst>
                                    <p:cond delay="0"/>
                                  </p:stCondLst>
                                  <p:childTnLst>
                                    <p:set>
                                      <p:cBhvr>
                                        <p:cTn id="84" dur="1" fill="hold">
                                          <p:stCondLst>
                                            <p:cond delay="0"/>
                                          </p:stCondLst>
                                        </p:cTn>
                                        <p:tgtEl>
                                          <p:spTgt spid="51"/>
                                        </p:tgtEl>
                                        <p:attrNameLst>
                                          <p:attrName>style.visibility</p:attrName>
                                        </p:attrNameLst>
                                      </p:cBhvr>
                                      <p:to>
                                        <p:strVal val="visible"/>
                                      </p:to>
                                    </p:set>
                                    <p:animEffect transition="in" filter="fade">
                                      <p:cBhvr>
                                        <p:cTn id="85" dur="500"/>
                                        <p:tgtEl>
                                          <p:spTgt spid="51"/>
                                        </p:tgtEl>
                                      </p:cBhvr>
                                    </p:animEffect>
                                  </p:childTnLst>
                                </p:cTn>
                              </p:par>
                              <p:par>
                                <p:cTn id="86" presetID="10" presetClass="exit" presetSubtype="0" fill="hold" grpId="1" nodeType="withEffect">
                                  <p:stCondLst>
                                    <p:cond delay="0"/>
                                  </p:stCondLst>
                                  <p:childTnLst>
                                    <p:animEffect transition="out" filter="fade">
                                      <p:cBhvr>
                                        <p:cTn id="87" dur="500"/>
                                        <p:tgtEl>
                                          <p:spTgt spid="49"/>
                                        </p:tgtEl>
                                      </p:cBhvr>
                                    </p:animEffect>
                                    <p:set>
                                      <p:cBhvr>
                                        <p:cTn id="88" dur="1" fill="hold">
                                          <p:stCondLst>
                                            <p:cond delay="499"/>
                                          </p:stCondLst>
                                        </p:cTn>
                                        <p:tgtEl>
                                          <p:spTgt spid="49"/>
                                        </p:tgtEl>
                                        <p:attrNameLst>
                                          <p:attrName>style.visibility</p:attrName>
                                        </p:attrNameLst>
                                      </p:cBhvr>
                                      <p:to>
                                        <p:strVal val="hidden"/>
                                      </p:to>
                                    </p:set>
                                  </p:childTnLst>
                                </p:cTn>
                              </p:par>
                            </p:childTnLst>
                          </p:cTn>
                        </p:par>
                      </p:childTnLst>
                    </p:cTn>
                  </p:par>
                  <p:par>
                    <p:cTn id="89" fill="hold">
                      <p:stCondLst>
                        <p:cond delay="indefinite"/>
                      </p:stCondLst>
                      <p:childTnLst>
                        <p:par>
                          <p:cTn id="90" fill="hold">
                            <p:stCondLst>
                              <p:cond delay="0"/>
                            </p:stCondLst>
                            <p:childTnLst>
                              <p:par>
                                <p:cTn id="91" presetID="10" presetClass="entr" presetSubtype="0" fill="hold" grpId="0" nodeType="clickEffect">
                                  <p:stCondLst>
                                    <p:cond delay="0"/>
                                  </p:stCondLst>
                                  <p:childTnLst>
                                    <p:set>
                                      <p:cBhvr>
                                        <p:cTn id="92" dur="1" fill="hold">
                                          <p:stCondLst>
                                            <p:cond delay="0"/>
                                          </p:stCondLst>
                                        </p:cTn>
                                        <p:tgtEl>
                                          <p:spTgt spid="54"/>
                                        </p:tgtEl>
                                        <p:attrNameLst>
                                          <p:attrName>style.visibility</p:attrName>
                                        </p:attrNameLst>
                                      </p:cBhvr>
                                      <p:to>
                                        <p:strVal val="visible"/>
                                      </p:to>
                                    </p:set>
                                    <p:animEffect transition="in" filter="fade">
                                      <p:cBhvr>
                                        <p:cTn id="93" dur="500"/>
                                        <p:tgtEl>
                                          <p:spTgt spid="54"/>
                                        </p:tgtEl>
                                      </p:cBhvr>
                                    </p:animEffect>
                                  </p:childTnLst>
                                </p:cTn>
                              </p:par>
                              <p:par>
                                <p:cTn id="94" presetID="10" presetClass="entr" presetSubtype="0" fill="hold" nodeType="withEffect">
                                  <p:stCondLst>
                                    <p:cond delay="0"/>
                                  </p:stCondLst>
                                  <p:childTnLst>
                                    <p:set>
                                      <p:cBhvr>
                                        <p:cTn id="95" dur="1" fill="hold">
                                          <p:stCondLst>
                                            <p:cond delay="0"/>
                                          </p:stCondLst>
                                        </p:cTn>
                                        <p:tgtEl>
                                          <p:spTgt spid="28"/>
                                        </p:tgtEl>
                                        <p:attrNameLst>
                                          <p:attrName>style.visibility</p:attrName>
                                        </p:attrNameLst>
                                      </p:cBhvr>
                                      <p:to>
                                        <p:strVal val="visible"/>
                                      </p:to>
                                    </p:set>
                                    <p:animEffect transition="in" filter="fade">
                                      <p:cBhvr>
                                        <p:cTn id="96" dur="500"/>
                                        <p:tgtEl>
                                          <p:spTgt spid="28"/>
                                        </p:tgtEl>
                                      </p:cBhvr>
                                    </p:animEffect>
                                  </p:childTnLst>
                                </p:cTn>
                              </p:par>
                              <p:par>
                                <p:cTn id="97" presetID="10" presetClass="exit" presetSubtype="0" fill="hold" grpId="1" nodeType="withEffect">
                                  <p:stCondLst>
                                    <p:cond delay="0"/>
                                  </p:stCondLst>
                                  <p:childTnLst>
                                    <p:animEffect transition="out" filter="fade">
                                      <p:cBhvr>
                                        <p:cTn id="98" dur="500"/>
                                        <p:tgtEl>
                                          <p:spTgt spid="52"/>
                                        </p:tgtEl>
                                      </p:cBhvr>
                                    </p:animEffect>
                                    <p:set>
                                      <p:cBhvr>
                                        <p:cTn id="99" dur="1" fill="hold">
                                          <p:stCondLst>
                                            <p:cond delay="499"/>
                                          </p:stCondLst>
                                        </p:cTn>
                                        <p:tgtEl>
                                          <p:spTgt spid="52"/>
                                        </p:tgtEl>
                                        <p:attrNameLst>
                                          <p:attrName>style.visibility</p:attrName>
                                        </p:attrNameLst>
                                      </p:cBhvr>
                                      <p:to>
                                        <p:strVal val="hidden"/>
                                      </p:to>
                                    </p:set>
                                  </p:childTnLst>
                                </p:cTn>
                              </p:par>
                            </p:childTnLst>
                          </p:cTn>
                        </p:par>
                      </p:childTnLst>
                    </p:cTn>
                  </p:par>
                  <p:par>
                    <p:cTn id="100" fill="hold">
                      <p:stCondLst>
                        <p:cond delay="indefinite"/>
                      </p:stCondLst>
                      <p:childTnLst>
                        <p:par>
                          <p:cTn id="101" fill="hold">
                            <p:stCondLst>
                              <p:cond delay="0"/>
                            </p:stCondLst>
                            <p:childTnLst>
                              <p:par>
                                <p:cTn id="102" presetID="10" presetClass="entr" presetSubtype="0" fill="hold" grpId="0" nodeType="clickEffect">
                                  <p:stCondLst>
                                    <p:cond delay="0"/>
                                  </p:stCondLst>
                                  <p:childTnLst>
                                    <p:set>
                                      <p:cBhvr>
                                        <p:cTn id="103" dur="1" fill="hold">
                                          <p:stCondLst>
                                            <p:cond delay="0"/>
                                          </p:stCondLst>
                                        </p:cTn>
                                        <p:tgtEl>
                                          <p:spTgt spid="65"/>
                                        </p:tgtEl>
                                        <p:attrNameLst>
                                          <p:attrName>style.visibility</p:attrName>
                                        </p:attrNameLst>
                                      </p:cBhvr>
                                      <p:to>
                                        <p:strVal val="visible"/>
                                      </p:to>
                                    </p:set>
                                    <p:animEffect transition="in" filter="fade">
                                      <p:cBhvr>
                                        <p:cTn id="104" dur="500"/>
                                        <p:tgtEl>
                                          <p:spTgt spid="65"/>
                                        </p:tgtEl>
                                      </p:cBhvr>
                                    </p:animEffect>
                                  </p:childTnLst>
                                </p:cTn>
                              </p:par>
                              <p:par>
                                <p:cTn id="105" presetID="10" presetClass="exit" presetSubtype="0" fill="hold" grpId="1" nodeType="withEffect">
                                  <p:stCondLst>
                                    <p:cond delay="0"/>
                                  </p:stCondLst>
                                  <p:childTnLst>
                                    <p:animEffect transition="out" filter="fade">
                                      <p:cBhvr>
                                        <p:cTn id="106" dur="500"/>
                                        <p:tgtEl>
                                          <p:spTgt spid="51"/>
                                        </p:tgtEl>
                                      </p:cBhvr>
                                    </p:animEffect>
                                    <p:set>
                                      <p:cBhvr>
                                        <p:cTn id="107" dur="1" fill="hold">
                                          <p:stCondLst>
                                            <p:cond delay="499"/>
                                          </p:stCondLst>
                                        </p:cTn>
                                        <p:tgtEl>
                                          <p:spTgt spid="51"/>
                                        </p:tgtEl>
                                        <p:attrNameLst>
                                          <p:attrName>style.visibility</p:attrName>
                                        </p:attrNameLst>
                                      </p:cBhvr>
                                      <p:to>
                                        <p:strVal val="hidden"/>
                                      </p:to>
                                    </p:set>
                                  </p:childTnLst>
                                </p:cTn>
                              </p:par>
                            </p:childTnLst>
                          </p:cTn>
                        </p:par>
                      </p:childTnLst>
                    </p:cTn>
                  </p:par>
                  <p:par>
                    <p:cTn id="108" fill="hold">
                      <p:stCondLst>
                        <p:cond delay="indefinite"/>
                      </p:stCondLst>
                      <p:childTnLst>
                        <p:par>
                          <p:cTn id="109" fill="hold">
                            <p:stCondLst>
                              <p:cond delay="0"/>
                            </p:stCondLst>
                            <p:childTnLst>
                              <p:par>
                                <p:cTn id="110" presetID="10" presetClass="entr" presetSubtype="0" fill="hold" grpId="0" nodeType="clickEffect">
                                  <p:stCondLst>
                                    <p:cond delay="0"/>
                                  </p:stCondLst>
                                  <p:childTnLst>
                                    <p:set>
                                      <p:cBhvr>
                                        <p:cTn id="111" dur="1" fill="hold">
                                          <p:stCondLst>
                                            <p:cond delay="0"/>
                                          </p:stCondLst>
                                        </p:cTn>
                                        <p:tgtEl>
                                          <p:spTgt spid="57"/>
                                        </p:tgtEl>
                                        <p:attrNameLst>
                                          <p:attrName>style.visibility</p:attrName>
                                        </p:attrNameLst>
                                      </p:cBhvr>
                                      <p:to>
                                        <p:strVal val="visible"/>
                                      </p:to>
                                    </p:set>
                                    <p:animEffect transition="in" filter="fade">
                                      <p:cBhvr>
                                        <p:cTn id="112" dur="500"/>
                                        <p:tgtEl>
                                          <p:spTgt spid="57"/>
                                        </p:tgtEl>
                                      </p:cBhvr>
                                    </p:animEffect>
                                  </p:childTnLst>
                                </p:cTn>
                              </p:par>
                              <p:par>
                                <p:cTn id="113" presetID="10" presetClass="entr" presetSubtype="0" fill="hold" nodeType="withEffect">
                                  <p:stCondLst>
                                    <p:cond delay="0"/>
                                  </p:stCondLst>
                                  <p:childTnLst>
                                    <p:set>
                                      <p:cBhvr>
                                        <p:cTn id="114" dur="1" fill="hold">
                                          <p:stCondLst>
                                            <p:cond delay="0"/>
                                          </p:stCondLst>
                                        </p:cTn>
                                        <p:tgtEl>
                                          <p:spTgt spid="29"/>
                                        </p:tgtEl>
                                        <p:attrNameLst>
                                          <p:attrName>style.visibility</p:attrName>
                                        </p:attrNameLst>
                                      </p:cBhvr>
                                      <p:to>
                                        <p:strVal val="visible"/>
                                      </p:to>
                                    </p:set>
                                    <p:animEffect transition="in" filter="fade">
                                      <p:cBhvr>
                                        <p:cTn id="115" dur="500"/>
                                        <p:tgtEl>
                                          <p:spTgt spid="29"/>
                                        </p:tgtEl>
                                      </p:cBhvr>
                                    </p:animEffect>
                                  </p:childTnLst>
                                </p:cTn>
                              </p:par>
                              <p:par>
                                <p:cTn id="116" presetID="10" presetClass="exit" presetSubtype="0" fill="hold" grpId="1" nodeType="withEffect">
                                  <p:stCondLst>
                                    <p:cond delay="0"/>
                                  </p:stCondLst>
                                  <p:childTnLst>
                                    <p:animEffect transition="out" filter="fade">
                                      <p:cBhvr>
                                        <p:cTn id="117" dur="500"/>
                                        <p:tgtEl>
                                          <p:spTgt spid="54"/>
                                        </p:tgtEl>
                                      </p:cBhvr>
                                    </p:animEffect>
                                    <p:set>
                                      <p:cBhvr>
                                        <p:cTn id="118" dur="1" fill="hold">
                                          <p:stCondLst>
                                            <p:cond delay="499"/>
                                          </p:stCondLst>
                                        </p:cTn>
                                        <p:tgtEl>
                                          <p:spTgt spid="54"/>
                                        </p:tgtEl>
                                        <p:attrNameLst>
                                          <p:attrName>style.visibility</p:attrName>
                                        </p:attrNameLst>
                                      </p:cBhvr>
                                      <p:to>
                                        <p:strVal val="hidden"/>
                                      </p:to>
                                    </p:set>
                                  </p:childTnLst>
                                </p:cTn>
                              </p:par>
                            </p:childTnLst>
                          </p:cTn>
                        </p:par>
                      </p:childTnLst>
                    </p:cTn>
                  </p:par>
                  <p:par>
                    <p:cTn id="119" fill="hold">
                      <p:stCondLst>
                        <p:cond delay="indefinite"/>
                      </p:stCondLst>
                      <p:childTnLst>
                        <p:par>
                          <p:cTn id="120" fill="hold">
                            <p:stCondLst>
                              <p:cond delay="0"/>
                            </p:stCondLst>
                            <p:childTnLst>
                              <p:par>
                                <p:cTn id="121" presetID="10" presetClass="entr" presetSubtype="0" fill="hold" grpId="0" nodeType="clickEffect">
                                  <p:stCondLst>
                                    <p:cond delay="0"/>
                                  </p:stCondLst>
                                  <p:childTnLst>
                                    <p:set>
                                      <p:cBhvr>
                                        <p:cTn id="122" dur="1" fill="hold">
                                          <p:stCondLst>
                                            <p:cond delay="0"/>
                                          </p:stCondLst>
                                        </p:cTn>
                                        <p:tgtEl>
                                          <p:spTgt spid="56"/>
                                        </p:tgtEl>
                                        <p:attrNameLst>
                                          <p:attrName>style.visibility</p:attrName>
                                        </p:attrNameLst>
                                      </p:cBhvr>
                                      <p:to>
                                        <p:strVal val="visible"/>
                                      </p:to>
                                    </p:set>
                                    <p:animEffect transition="in" filter="fade">
                                      <p:cBhvr>
                                        <p:cTn id="123" dur="500"/>
                                        <p:tgtEl>
                                          <p:spTgt spid="56"/>
                                        </p:tgtEl>
                                      </p:cBhvr>
                                    </p:animEffect>
                                  </p:childTnLst>
                                </p:cTn>
                              </p:par>
                              <p:par>
                                <p:cTn id="124" presetID="10" presetClass="exit" presetSubtype="0" fill="hold" grpId="1" nodeType="withEffect">
                                  <p:stCondLst>
                                    <p:cond delay="0"/>
                                  </p:stCondLst>
                                  <p:childTnLst>
                                    <p:animEffect transition="out" filter="fade">
                                      <p:cBhvr>
                                        <p:cTn id="125" dur="500"/>
                                        <p:tgtEl>
                                          <p:spTgt spid="65"/>
                                        </p:tgtEl>
                                      </p:cBhvr>
                                    </p:animEffect>
                                    <p:set>
                                      <p:cBhvr>
                                        <p:cTn id="126" dur="1" fill="hold">
                                          <p:stCondLst>
                                            <p:cond delay="499"/>
                                          </p:stCondLst>
                                        </p:cTn>
                                        <p:tgtEl>
                                          <p:spTgt spid="65"/>
                                        </p:tgtEl>
                                        <p:attrNameLst>
                                          <p:attrName>style.visibility</p:attrName>
                                        </p:attrNameLst>
                                      </p:cBhvr>
                                      <p:to>
                                        <p:strVal val="hidden"/>
                                      </p:to>
                                    </p:set>
                                  </p:childTnLst>
                                </p:cTn>
                              </p:par>
                            </p:childTnLst>
                          </p:cTn>
                        </p:par>
                      </p:childTnLst>
                    </p:cTn>
                  </p:par>
                  <p:par>
                    <p:cTn id="127" fill="hold">
                      <p:stCondLst>
                        <p:cond delay="indefinite"/>
                      </p:stCondLst>
                      <p:childTnLst>
                        <p:par>
                          <p:cTn id="128" fill="hold">
                            <p:stCondLst>
                              <p:cond delay="0"/>
                            </p:stCondLst>
                            <p:childTnLst>
                              <p:par>
                                <p:cTn id="129" presetID="10" presetClass="entr" presetSubtype="0" fill="hold" grpId="0" nodeType="clickEffect">
                                  <p:stCondLst>
                                    <p:cond delay="0"/>
                                  </p:stCondLst>
                                  <p:childTnLst>
                                    <p:set>
                                      <p:cBhvr>
                                        <p:cTn id="130" dur="1" fill="hold">
                                          <p:stCondLst>
                                            <p:cond delay="0"/>
                                          </p:stCondLst>
                                        </p:cTn>
                                        <p:tgtEl>
                                          <p:spTgt spid="59"/>
                                        </p:tgtEl>
                                        <p:attrNameLst>
                                          <p:attrName>style.visibility</p:attrName>
                                        </p:attrNameLst>
                                      </p:cBhvr>
                                      <p:to>
                                        <p:strVal val="visible"/>
                                      </p:to>
                                    </p:set>
                                    <p:animEffect transition="in" filter="fade">
                                      <p:cBhvr>
                                        <p:cTn id="131" dur="500"/>
                                        <p:tgtEl>
                                          <p:spTgt spid="59"/>
                                        </p:tgtEl>
                                      </p:cBhvr>
                                    </p:animEffect>
                                  </p:childTnLst>
                                </p:cTn>
                              </p:par>
                              <p:par>
                                <p:cTn id="132" presetID="10" presetClass="entr" presetSubtype="0" fill="hold" nodeType="withEffect">
                                  <p:stCondLst>
                                    <p:cond delay="0"/>
                                  </p:stCondLst>
                                  <p:childTnLst>
                                    <p:set>
                                      <p:cBhvr>
                                        <p:cTn id="133" dur="1" fill="hold">
                                          <p:stCondLst>
                                            <p:cond delay="0"/>
                                          </p:stCondLst>
                                        </p:cTn>
                                        <p:tgtEl>
                                          <p:spTgt spid="30"/>
                                        </p:tgtEl>
                                        <p:attrNameLst>
                                          <p:attrName>style.visibility</p:attrName>
                                        </p:attrNameLst>
                                      </p:cBhvr>
                                      <p:to>
                                        <p:strVal val="visible"/>
                                      </p:to>
                                    </p:set>
                                    <p:animEffect transition="in" filter="fade">
                                      <p:cBhvr>
                                        <p:cTn id="134" dur="500"/>
                                        <p:tgtEl>
                                          <p:spTgt spid="30"/>
                                        </p:tgtEl>
                                      </p:cBhvr>
                                    </p:animEffect>
                                  </p:childTnLst>
                                </p:cTn>
                              </p:par>
                              <p:par>
                                <p:cTn id="135" presetID="10" presetClass="exit" presetSubtype="0" fill="hold" grpId="1" nodeType="withEffect">
                                  <p:stCondLst>
                                    <p:cond delay="0"/>
                                  </p:stCondLst>
                                  <p:childTnLst>
                                    <p:animEffect transition="out" filter="fade">
                                      <p:cBhvr>
                                        <p:cTn id="136" dur="500"/>
                                        <p:tgtEl>
                                          <p:spTgt spid="57"/>
                                        </p:tgtEl>
                                      </p:cBhvr>
                                    </p:animEffect>
                                    <p:set>
                                      <p:cBhvr>
                                        <p:cTn id="137" dur="1" fill="hold">
                                          <p:stCondLst>
                                            <p:cond delay="499"/>
                                          </p:stCondLst>
                                        </p:cTn>
                                        <p:tgtEl>
                                          <p:spTgt spid="57"/>
                                        </p:tgtEl>
                                        <p:attrNameLst>
                                          <p:attrName>style.visibility</p:attrName>
                                        </p:attrNameLst>
                                      </p:cBhvr>
                                      <p:to>
                                        <p:strVal val="hidden"/>
                                      </p:to>
                                    </p:set>
                                  </p:childTnLst>
                                </p:cTn>
                              </p:par>
                            </p:childTnLst>
                          </p:cTn>
                        </p:par>
                      </p:childTnLst>
                    </p:cTn>
                  </p:par>
                  <p:par>
                    <p:cTn id="138" fill="hold">
                      <p:stCondLst>
                        <p:cond delay="indefinite"/>
                      </p:stCondLst>
                      <p:childTnLst>
                        <p:par>
                          <p:cTn id="139" fill="hold">
                            <p:stCondLst>
                              <p:cond delay="0"/>
                            </p:stCondLst>
                            <p:childTnLst>
                              <p:par>
                                <p:cTn id="140" presetID="10" presetClass="entr" presetSubtype="0" fill="hold" grpId="0" nodeType="clickEffect">
                                  <p:stCondLst>
                                    <p:cond delay="0"/>
                                  </p:stCondLst>
                                  <p:childTnLst>
                                    <p:set>
                                      <p:cBhvr>
                                        <p:cTn id="141" dur="1" fill="hold">
                                          <p:stCondLst>
                                            <p:cond delay="0"/>
                                          </p:stCondLst>
                                        </p:cTn>
                                        <p:tgtEl>
                                          <p:spTgt spid="60"/>
                                        </p:tgtEl>
                                        <p:attrNameLst>
                                          <p:attrName>style.visibility</p:attrName>
                                        </p:attrNameLst>
                                      </p:cBhvr>
                                      <p:to>
                                        <p:strVal val="visible"/>
                                      </p:to>
                                    </p:set>
                                    <p:animEffect transition="in" filter="fade">
                                      <p:cBhvr>
                                        <p:cTn id="142" dur="500"/>
                                        <p:tgtEl>
                                          <p:spTgt spid="60"/>
                                        </p:tgtEl>
                                      </p:cBhvr>
                                    </p:animEffect>
                                  </p:childTnLst>
                                </p:cTn>
                              </p:par>
                              <p:par>
                                <p:cTn id="143" presetID="10" presetClass="exit" presetSubtype="0" fill="hold" grpId="1" nodeType="withEffect">
                                  <p:stCondLst>
                                    <p:cond delay="0"/>
                                  </p:stCondLst>
                                  <p:childTnLst>
                                    <p:animEffect transition="out" filter="fade">
                                      <p:cBhvr>
                                        <p:cTn id="144" dur="500"/>
                                        <p:tgtEl>
                                          <p:spTgt spid="56"/>
                                        </p:tgtEl>
                                      </p:cBhvr>
                                    </p:animEffect>
                                    <p:set>
                                      <p:cBhvr>
                                        <p:cTn id="145" dur="1" fill="hold">
                                          <p:stCondLst>
                                            <p:cond delay="499"/>
                                          </p:stCondLst>
                                        </p:cTn>
                                        <p:tgtEl>
                                          <p:spTgt spid="56"/>
                                        </p:tgtEl>
                                        <p:attrNameLst>
                                          <p:attrName>style.visibility</p:attrName>
                                        </p:attrNameLst>
                                      </p:cBhvr>
                                      <p:to>
                                        <p:strVal val="hidden"/>
                                      </p:to>
                                    </p:set>
                                  </p:childTnLst>
                                </p:cTn>
                              </p:par>
                            </p:childTnLst>
                          </p:cTn>
                        </p:par>
                      </p:childTnLst>
                    </p:cTn>
                  </p:par>
                  <p:par>
                    <p:cTn id="146" fill="hold">
                      <p:stCondLst>
                        <p:cond delay="indefinite"/>
                      </p:stCondLst>
                      <p:childTnLst>
                        <p:par>
                          <p:cTn id="147" fill="hold">
                            <p:stCondLst>
                              <p:cond delay="0"/>
                            </p:stCondLst>
                            <p:childTnLst>
                              <p:par>
                                <p:cTn id="148" presetID="10" presetClass="entr" presetSubtype="0" fill="hold" grpId="0" nodeType="clickEffect">
                                  <p:stCondLst>
                                    <p:cond delay="0"/>
                                  </p:stCondLst>
                                  <p:childTnLst>
                                    <p:set>
                                      <p:cBhvr>
                                        <p:cTn id="149" dur="1" fill="hold">
                                          <p:stCondLst>
                                            <p:cond delay="0"/>
                                          </p:stCondLst>
                                        </p:cTn>
                                        <p:tgtEl>
                                          <p:spTgt spid="62"/>
                                        </p:tgtEl>
                                        <p:attrNameLst>
                                          <p:attrName>style.visibility</p:attrName>
                                        </p:attrNameLst>
                                      </p:cBhvr>
                                      <p:to>
                                        <p:strVal val="visible"/>
                                      </p:to>
                                    </p:set>
                                    <p:animEffect transition="in" filter="fade">
                                      <p:cBhvr>
                                        <p:cTn id="150" dur="500"/>
                                        <p:tgtEl>
                                          <p:spTgt spid="62"/>
                                        </p:tgtEl>
                                      </p:cBhvr>
                                    </p:animEffect>
                                  </p:childTnLst>
                                </p:cTn>
                              </p:par>
                              <p:par>
                                <p:cTn id="151" presetID="10" presetClass="entr" presetSubtype="0" fill="hold" nodeType="withEffect">
                                  <p:stCondLst>
                                    <p:cond delay="0"/>
                                  </p:stCondLst>
                                  <p:childTnLst>
                                    <p:set>
                                      <p:cBhvr>
                                        <p:cTn id="152" dur="1" fill="hold">
                                          <p:stCondLst>
                                            <p:cond delay="0"/>
                                          </p:stCondLst>
                                        </p:cTn>
                                        <p:tgtEl>
                                          <p:spTgt spid="31"/>
                                        </p:tgtEl>
                                        <p:attrNameLst>
                                          <p:attrName>style.visibility</p:attrName>
                                        </p:attrNameLst>
                                      </p:cBhvr>
                                      <p:to>
                                        <p:strVal val="visible"/>
                                      </p:to>
                                    </p:set>
                                    <p:animEffect transition="in" filter="fade">
                                      <p:cBhvr>
                                        <p:cTn id="153" dur="500"/>
                                        <p:tgtEl>
                                          <p:spTgt spid="31"/>
                                        </p:tgtEl>
                                      </p:cBhvr>
                                    </p:animEffect>
                                  </p:childTnLst>
                                </p:cTn>
                              </p:par>
                              <p:par>
                                <p:cTn id="154" presetID="10" presetClass="exit" presetSubtype="0" fill="hold" grpId="1" nodeType="withEffect">
                                  <p:stCondLst>
                                    <p:cond delay="0"/>
                                  </p:stCondLst>
                                  <p:childTnLst>
                                    <p:animEffect transition="out" filter="fade">
                                      <p:cBhvr>
                                        <p:cTn id="155" dur="500"/>
                                        <p:tgtEl>
                                          <p:spTgt spid="59"/>
                                        </p:tgtEl>
                                      </p:cBhvr>
                                    </p:animEffect>
                                    <p:set>
                                      <p:cBhvr>
                                        <p:cTn id="156" dur="1" fill="hold">
                                          <p:stCondLst>
                                            <p:cond delay="499"/>
                                          </p:stCondLst>
                                        </p:cTn>
                                        <p:tgtEl>
                                          <p:spTgt spid="59"/>
                                        </p:tgtEl>
                                        <p:attrNameLst>
                                          <p:attrName>style.visibility</p:attrName>
                                        </p:attrNameLst>
                                      </p:cBhvr>
                                      <p:to>
                                        <p:strVal val="hidden"/>
                                      </p:to>
                                    </p:set>
                                  </p:childTnLst>
                                </p:cTn>
                              </p:par>
                            </p:childTnLst>
                          </p:cTn>
                        </p:par>
                      </p:childTnLst>
                    </p:cTn>
                  </p:par>
                  <p:par>
                    <p:cTn id="157" fill="hold">
                      <p:stCondLst>
                        <p:cond delay="indefinite"/>
                      </p:stCondLst>
                      <p:childTnLst>
                        <p:par>
                          <p:cTn id="158" fill="hold">
                            <p:stCondLst>
                              <p:cond delay="0"/>
                            </p:stCondLst>
                            <p:childTnLst>
                              <p:par>
                                <p:cTn id="159" presetID="10" presetClass="entr" presetSubtype="0" fill="hold" grpId="0" nodeType="clickEffect">
                                  <p:stCondLst>
                                    <p:cond delay="0"/>
                                  </p:stCondLst>
                                  <p:childTnLst>
                                    <p:set>
                                      <p:cBhvr>
                                        <p:cTn id="160" dur="1" fill="hold">
                                          <p:stCondLst>
                                            <p:cond delay="0"/>
                                          </p:stCondLst>
                                        </p:cTn>
                                        <p:tgtEl>
                                          <p:spTgt spid="61"/>
                                        </p:tgtEl>
                                        <p:attrNameLst>
                                          <p:attrName>style.visibility</p:attrName>
                                        </p:attrNameLst>
                                      </p:cBhvr>
                                      <p:to>
                                        <p:strVal val="visible"/>
                                      </p:to>
                                    </p:set>
                                    <p:animEffect transition="in" filter="fade">
                                      <p:cBhvr>
                                        <p:cTn id="161" dur="500"/>
                                        <p:tgtEl>
                                          <p:spTgt spid="61"/>
                                        </p:tgtEl>
                                      </p:cBhvr>
                                    </p:animEffect>
                                  </p:childTnLst>
                                </p:cTn>
                              </p:par>
                              <p:par>
                                <p:cTn id="162" presetID="10" presetClass="exit" presetSubtype="0" fill="hold" grpId="1" nodeType="withEffect">
                                  <p:stCondLst>
                                    <p:cond delay="0"/>
                                  </p:stCondLst>
                                  <p:childTnLst>
                                    <p:animEffect transition="out" filter="fade">
                                      <p:cBhvr>
                                        <p:cTn id="163" dur="500"/>
                                        <p:tgtEl>
                                          <p:spTgt spid="60"/>
                                        </p:tgtEl>
                                      </p:cBhvr>
                                    </p:animEffect>
                                    <p:set>
                                      <p:cBhvr>
                                        <p:cTn id="164" dur="1" fill="hold">
                                          <p:stCondLst>
                                            <p:cond delay="499"/>
                                          </p:stCondLst>
                                        </p:cTn>
                                        <p:tgtEl>
                                          <p:spTgt spid="60"/>
                                        </p:tgtEl>
                                        <p:attrNameLst>
                                          <p:attrName>style.visibility</p:attrName>
                                        </p:attrNameLst>
                                      </p:cBhvr>
                                      <p:to>
                                        <p:strVal val="hidden"/>
                                      </p:to>
                                    </p:set>
                                  </p:childTnLst>
                                </p:cTn>
                              </p:par>
                            </p:childTnLst>
                          </p:cTn>
                        </p:par>
                      </p:childTnLst>
                    </p:cTn>
                  </p:par>
                  <p:par>
                    <p:cTn id="165" fill="hold">
                      <p:stCondLst>
                        <p:cond delay="indefinite"/>
                      </p:stCondLst>
                      <p:childTnLst>
                        <p:par>
                          <p:cTn id="166" fill="hold">
                            <p:stCondLst>
                              <p:cond delay="0"/>
                            </p:stCondLst>
                            <p:childTnLst>
                              <p:par>
                                <p:cTn id="167" presetID="10" presetClass="entr" presetSubtype="0" fill="hold" grpId="0" nodeType="clickEffect">
                                  <p:stCondLst>
                                    <p:cond delay="0"/>
                                  </p:stCondLst>
                                  <p:childTnLst>
                                    <p:set>
                                      <p:cBhvr>
                                        <p:cTn id="168" dur="1" fill="hold">
                                          <p:stCondLst>
                                            <p:cond delay="0"/>
                                          </p:stCondLst>
                                        </p:cTn>
                                        <p:tgtEl>
                                          <p:spTgt spid="63"/>
                                        </p:tgtEl>
                                        <p:attrNameLst>
                                          <p:attrName>style.visibility</p:attrName>
                                        </p:attrNameLst>
                                      </p:cBhvr>
                                      <p:to>
                                        <p:strVal val="visible"/>
                                      </p:to>
                                    </p:set>
                                    <p:animEffect transition="in" filter="fade">
                                      <p:cBhvr>
                                        <p:cTn id="169" dur="500"/>
                                        <p:tgtEl>
                                          <p:spTgt spid="63"/>
                                        </p:tgtEl>
                                      </p:cBhvr>
                                    </p:animEffect>
                                  </p:childTnLst>
                                </p:cTn>
                              </p:par>
                              <p:par>
                                <p:cTn id="170" presetID="10" presetClass="entr" presetSubtype="0" fill="hold" nodeType="withEffect">
                                  <p:stCondLst>
                                    <p:cond delay="0"/>
                                  </p:stCondLst>
                                  <p:childTnLst>
                                    <p:set>
                                      <p:cBhvr>
                                        <p:cTn id="171" dur="1" fill="hold">
                                          <p:stCondLst>
                                            <p:cond delay="0"/>
                                          </p:stCondLst>
                                        </p:cTn>
                                        <p:tgtEl>
                                          <p:spTgt spid="32"/>
                                        </p:tgtEl>
                                        <p:attrNameLst>
                                          <p:attrName>style.visibility</p:attrName>
                                        </p:attrNameLst>
                                      </p:cBhvr>
                                      <p:to>
                                        <p:strVal val="visible"/>
                                      </p:to>
                                    </p:set>
                                    <p:animEffect transition="in" filter="fade">
                                      <p:cBhvr>
                                        <p:cTn id="172" dur="500"/>
                                        <p:tgtEl>
                                          <p:spTgt spid="32"/>
                                        </p:tgtEl>
                                      </p:cBhvr>
                                    </p:animEffect>
                                  </p:childTnLst>
                                </p:cTn>
                              </p:par>
                              <p:par>
                                <p:cTn id="173" presetID="10" presetClass="entr" presetSubtype="0" fill="hold" grpId="0" nodeType="withEffect">
                                  <p:stCondLst>
                                    <p:cond delay="0"/>
                                  </p:stCondLst>
                                  <p:childTnLst>
                                    <p:set>
                                      <p:cBhvr>
                                        <p:cTn id="174" dur="1" fill="hold">
                                          <p:stCondLst>
                                            <p:cond delay="0"/>
                                          </p:stCondLst>
                                        </p:cTn>
                                        <p:tgtEl>
                                          <p:spTgt spid="64"/>
                                        </p:tgtEl>
                                        <p:attrNameLst>
                                          <p:attrName>style.visibility</p:attrName>
                                        </p:attrNameLst>
                                      </p:cBhvr>
                                      <p:to>
                                        <p:strVal val="visible"/>
                                      </p:to>
                                    </p:set>
                                    <p:animEffect transition="in" filter="fade">
                                      <p:cBhvr>
                                        <p:cTn id="175" dur="500"/>
                                        <p:tgtEl>
                                          <p:spTgt spid="64"/>
                                        </p:tgtEl>
                                      </p:cBhvr>
                                    </p:animEffect>
                                  </p:childTnLst>
                                </p:cTn>
                              </p:par>
                              <p:par>
                                <p:cTn id="176" presetID="10" presetClass="exit" presetSubtype="0" fill="hold" grpId="1" nodeType="withEffect">
                                  <p:stCondLst>
                                    <p:cond delay="0"/>
                                  </p:stCondLst>
                                  <p:childTnLst>
                                    <p:animEffect transition="out" filter="fade">
                                      <p:cBhvr>
                                        <p:cTn id="177" dur="500"/>
                                        <p:tgtEl>
                                          <p:spTgt spid="61"/>
                                        </p:tgtEl>
                                      </p:cBhvr>
                                    </p:animEffect>
                                    <p:set>
                                      <p:cBhvr>
                                        <p:cTn id="178" dur="1" fill="hold">
                                          <p:stCondLst>
                                            <p:cond delay="499"/>
                                          </p:stCondLst>
                                        </p:cTn>
                                        <p:tgtEl>
                                          <p:spTgt spid="61"/>
                                        </p:tgtEl>
                                        <p:attrNameLst>
                                          <p:attrName>style.visibility</p:attrName>
                                        </p:attrNameLst>
                                      </p:cBhvr>
                                      <p:to>
                                        <p:strVal val="hidden"/>
                                      </p:to>
                                    </p:set>
                                  </p:childTnLst>
                                </p:cTn>
                              </p:par>
                              <p:par>
                                <p:cTn id="179" presetID="10" presetClass="exit" presetSubtype="0" fill="hold" grpId="1" nodeType="withEffect">
                                  <p:stCondLst>
                                    <p:cond delay="0"/>
                                  </p:stCondLst>
                                  <p:childTnLst>
                                    <p:animEffect transition="out" filter="fade">
                                      <p:cBhvr>
                                        <p:cTn id="180" dur="500"/>
                                        <p:tgtEl>
                                          <p:spTgt spid="62"/>
                                        </p:tgtEl>
                                      </p:cBhvr>
                                    </p:animEffect>
                                    <p:set>
                                      <p:cBhvr>
                                        <p:cTn id="181" dur="1" fill="hold">
                                          <p:stCondLst>
                                            <p:cond delay="499"/>
                                          </p:stCondLst>
                                        </p:cTn>
                                        <p:tgtEl>
                                          <p:spTgt spid="6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49" grpId="1"/>
      <p:bldP spid="51" grpId="0"/>
      <p:bldP spid="51" grpId="1"/>
      <p:bldP spid="46" grpId="0"/>
      <p:bldP spid="46" grpId="1"/>
      <p:bldP spid="65" grpId="0"/>
      <p:bldP spid="65" grpId="1"/>
      <p:bldP spid="56" grpId="0"/>
      <p:bldP spid="56" grpId="1"/>
      <p:bldP spid="60" grpId="0"/>
      <p:bldP spid="60" grpId="1"/>
      <p:bldP spid="61" grpId="0"/>
      <p:bldP spid="61" grpId="1"/>
      <p:bldP spid="64" grpId="0"/>
      <p:bldP spid="42" grpId="0"/>
      <p:bldP spid="42" grpId="1"/>
      <p:bldP spid="44" grpId="0"/>
      <p:bldP spid="44" grpId="1"/>
      <p:bldP spid="59" grpId="0"/>
      <p:bldP spid="59" grpId="1"/>
      <p:bldP spid="57" grpId="0"/>
      <p:bldP spid="57" grpId="1"/>
      <p:bldP spid="62" grpId="0"/>
      <p:bldP spid="62" grpId="1"/>
      <p:bldP spid="63" grpId="0"/>
      <p:bldP spid="36" grpId="0"/>
      <p:bldP spid="36" grpId="1"/>
      <p:bldP spid="43" grpId="0"/>
      <p:bldP spid="43" grpId="1"/>
      <p:bldP spid="48" grpId="0"/>
      <p:bldP spid="48" grpId="1"/>
      <p:bldP spid="50" grpId="0"/>
      <p:bldP spid="50" grpId="1"/>
      <p:bldP spid="52" grpId="0"/>
      <p:bldP spid="52" grpId="1"/>
      <p:bldP spid="54" grpId="0"/>
      <p:bldP spid="54" grpId="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dirty="0"/>
              <a:t>2) </a:t>
            </a:r>
            <a:r>
              <a:rPr lang="en-GB" dirty="0" smtClean="0"/>
              <a:t>Selecting a suitable number of arcs</a:t>
            </a:r>
            <a:endParaRPr lang="en-GB" dirty="0"/>
          </a:p>
        </p:txBody>
      </p:sp>
      <p:sp>
        <p:nvSpPr>
          <p:cNvPr id="4" name="Tijdelijke aanduiding voor voettekst 3"/>
          <p:cNvSpPr>
            <a:spLocks noGrp="1"/>
          </p:cNvSpPr>
          <p:nvPr>
            <p:ph type="ftr" sz="quarter" idx="11"/>
          </p:nvPr>
        </p:nvSpPr>
        <p:spPr/>
        <p:txBody>
          <a:bodyPr/>
          <a:lstStyle/>
          <a:p>
            <a:r>
              <a:rPr lang="en-US" smtClean="0"/>
              <a:t>Structure Learning for High-Dimensional Time Series Data</a:t>
            </a:r>
            <a:endParaRPr lang="en-GB" dirty="0"/>
          </a:p>
        </p:txBody>
      </p:sp>
      <p:sp>
        <p:nvSpPr>
          <p:cNvPr id="5" name="Tijdelijke aanduiding voor dianummer 4"/>
          <p:cNvSpPr>
            <a:spLocks noGrp="1"/>
          </p:cNvSpPr>
          <p:nvPr>
            <p:ph type="sldNum" sz="quarter" idx="12"/>
          </p:nvPr>
        </p:nvSpPr>
        <p:spPr/>
        <p:txBody>
          <a:bodyPr/>
          <a:lstStyle/>
          <a:p>
            <a:fld id="{C194BDB0-F4EA-4DD6-8281-CCE2440D0CE0}" type="slidenum">
              <a:rPr lang="en-GB" smtClean="0"/>
              <a:pPr/>
              <a:t>17</a:t>
            </a:fld>
            <a:endParaRPr lang="en-GB" dirty="0"/>
          </a:p>
        </p:txBody>
      </p:sp>
      <mc:AlternateContent xmlns:mc="http://schemas.openxmlformats.org/markup-compatibility/2006">
        <mc:Choice xmlns:a14="http://schemas.microsoft.com/office/drawing/2010/main" Requires="a14">
          <p:sp>
            <p:nvSpPr>
              <p:cNvPr id="19" name="Tijdelijke aanduiding voor inhoud 2"/>
              <p:cNvSpPr>
                <a:spLocks noGrp="1"/>
              </p:cNvSpPr>
              <p:nvPr>
                <p:ph idx="1"/>
              </p:nvPr>
            </p:nvSpPr>
            <p:spPr>
              <a:xfrm>
                <a:off x="758824" y="1306642"/>
                <a:ext cx="7556501" cy="3116068"/>
              </a:xfrm>
            </p:spPr>
            <p:txBody>
              <a:bodyPr/>
              <a:lstStyle/>
              <a:p>
                <a:pPr marL="342900" indent="-342900">
                  <a:buFont typeface="Arial" panose="020B0604020202020204" pitchFamily="34" charset="0"/>
                  <a:buChar char="•"/>
                </a:pPr>
                <a:r>
                  <a:rPr lang="en-GB" sz="1950" dirty="0" smtClean="0"/>
                  <a:t>Iterative approaches constructs </a:t>
                </a:r>
                <a14:m>
                  <m:oMath xmlns:m="http://schemas.openxmlformats.org/officeDocument/2006/math">
                    <m:r>
                      <a:rPr lang="nl-NL" i="1">
                        <a:latin typeface="Cambria Math" panose="02040503050406030204" pitchFamily="18" charset="0"/>
                      </a:rPr>
                      <m:t>𝑊</m:t>
                    </m:r>
                  </m:oMath>
                </a14:m>
                <a:r>
                  <a:rPr lang="en-GB" sz="1950" dirty="0" smtClean="0"/>
                  <a:t> one arc per iteration</a:t>
                </a:r>
              </a:p>
              <a:p>
                <a:endParaRPr lang="en-GB" dirty="0"/>
              </a:p>
              <a:p>
                <a:pPr marL="342900" indent="-342900">
                  <a:buFont typeface="Arial" panose="020B0604020202020204" pitchFamily="34" charset="0"/>
                  <a:buChar char="•"/>
                </a:pPr>
                <a:r>
                  <a:rPr lang="en-GB" dirty="0"/>
                  <a:t>The </a:t>
                </a:r>
                <a:r>
                  <a:rPr lang="en-GB" dirty="0" smtClean="0"/>
                  <a:t>decrease in </a:t>
                </a:r>
                <a:r>
                  <a:rPr lang="en-GB" dirty="0" smtClean="0"/>
                  <a:t>training MSE </a:t>
                </a:r>
                <a:r>
                  <a:rPr lang="en-GB" dirty="0" smtClean="0"/>
                  <a:t>diminishes as </a:t>
                </a:r>
                <a:r>
                  <a:rPr lang="en-GB" dirty="0"/>
                  <a:t>we add more arcs</a:t>
                </a:r>
              </a:p>
              <a:p>
                <a:pPr marL="342900" indent="-342900">
                  <a:buFont typeface="Arial" panose="020B0604020202020204" pitchFamily="34" charset="0"/>
                  <a:buChar char="•"/>
                </a:pPr>
                <a:endParaRPr lang="en-GB" i="1" dirty="0"/>
              </a:p>
              <a:p>
                <a:pPr marL="342900" indent="-342900">
                  <a:buFont typeface="Arial" panose="020B0604020202020204" pitchFamily="34" charset="0"/>
                  <a:buChar char="•"/>
                </a:pPr>
                <a:r>
                  <a:rPr lang="en-GB" dirty="0"/>
                  <a:t>When does adding an arc not yield sufficient gain anymore?</a:t>
                </a:r>
              </a:p>
              <a:p>
                <a:pPr marL="342900" indent="-342900">
                  <a:buFont typeface="Arial" panose="020B0604020202020204" pitchFamily="34" charset="0"/>
                  <a:buChar char="•"/>
                </a:pPr>
                <a:endParaRPr lang="en-GB" dirty="0" smtClean="0"/>
              </a:p>
            </p:txBody>
          </p:sp>
        </mc:Choice>
        <mc:Fallback>
          <p:sp>
            <p:nvSpPr>
              <p:cNvPr id="19" name="Tijdelijke aanduiding voor inhoud 2"/>
              <p:cNvSpPr>
                <a:spLocks noGrp="1" noRot="1" noChangeAspect="1" noMove="1" noResize="1" noEditPoints="1" noAdjustHandles="1" noChangeArrowheads="1" noChangeShapeType="1" noTextEdit="1"/>
              </p:cNvSpPr>
              <p:nvPr>
                <p:ph idx="1"/>
              </p:nvPr>
            </p:nvSpPr>
            <p:spPr>
              <a:xfrm>
                <a:off x="758824" y="1306642"/>
                <a:ext cx="7556501" cy="3116068"/>
              </a:xfrm>
              <a:blipFill rotWithShape="0">
                <a:blip r:embed="rId3"/>
                <a:stretch>
                  <a:fillRect l="-1855" t="-2344"/>
                </a:stretch>
              </a:blipFill>
            </p:spPr>
            <p:txBody>
              <a:bodyPr/>
              <a:lstStyle/>
              <a:p>
                <a:r>
                  <a:rPr lang="nl-NL">
                    <a:noFill/>
                  </a:rPr>
                  <a:t> </a:t>
                </a:r>
              </a:p>
            </p:txBody>
          </p:sp>
        </mc:Fallback>
      </mc:AlternateContent>
    </p:spTree>
    <p:extLst>
      <p:ext uri="{BB962C8B-B14F-4D97-AF65-F5344CB8AC3E}">
        <p14:creationId xmlns:p14="http://schemas.microsoft.com/office/powerpoint/2010/main" val="31092733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Afbeelding 6"/>
          <p:cNvPicPr>
            <a:picLocks noChangeAspect="1"/>
          </p:cNvPicPr>
          <p:nvPr/>
        </p:nvPicPr>
        <p:blipFill>
          <a:blip r:embed="rId3"/>
          <a:stretch>
            <a:fillRect/>
          </a:stretch>
        </p:blipFill>
        <p:spPr>
          <a:xfrm>
            <a:off x="759600" y="1213200"/>
            <a:ext cx="7058571" cy="3240000"/>
          </a:xfrm>
          <a:prstGeom prst="rect">
            <a:avLst/>
          </a:prstGeom>
        </p:spPr>
      </p:pic>
      <p:sp>
        <p:nvSpPr>
          <p:cNvPr id="2" name="Titel 1"/>
          <p:cNvSpPr>
            <a:spLocks noGrp="1"/>
          </p:cNvSpPr>
          <p:nvPr>
            <p:ph type="title"/>
          </p:nvPr>
        </p:nvSpPr>
        <p:spPr/>
        <p:txBody>
          <a:bodyPr/>
          <a:lstStyle/>
          <a:p>
            <a:r>
              <a:rPr lang="en-GB" dirty="0"/>
              <a:t>2) </a:t>
            </a:r>
            <a:r>
              <a:rPr lang="en-GB" dirty="0" smtClean="0"/>
              <a:t>Selecting a suitable number of arcs</a:t>
            </a:r>
            <a:endParaRPr lang="en-GB" dirty="0"/>
          </a:p>
        </p:txBody>
      </p:sp>
      <p:sp>
        <p:nvSpPr>
          <p:cNvPr id="4" name="Tijdelijke aanduiding voor voettekst 3"/>
          <p:cNvSpPr>
            <a:spLocks noGrp="1"/>
          </p:cNvSpPr>
          <p:nvPr>
            <p:ph type="ftr" sz="quarter" idx="11"/>
          </p:nvPr>
        </p:nvSpPr>
        <p:spPr/>
        <p:txBody>
          <a:bodyPr/>
          <a:lstStyle/>
          <a:p>
            <a:r>
              <a:rPr lang="en-US" smtClean="0"/>
              <a:t>Structure Learning for High-Dimensional Time Series Data</a:t>
            </a:r>
            <a:endParaRPr lang="en-GB" dirty="0"/>
          </a:p>
        </p:txBody>
      </p:sp>
      <p:sp>
        <p:nvSpPr>
          <p:cNvPr id="5" name="Tijdelijke aanduiding voor dianummer 4"/>
          <p:cNvSpPr>
            <a:spLocks noGrp="1"/>
          </p:cNvSpPr>
          <p:nvPr>
            <p:ph type="sldNum" sz="quarter" idx="12"/>
          </p:nvPr>
        </p:nvSpPr>
        <p:spPr/>
        <p:txBody>
          <a:bodyPr/>
          <a:lstStyle/>
          <a:p>
            <a:fld id="{C194BDB0-F4EA-4DD6-8281-CCE2440D0CE0}" type="slidenum">
              <a:rPr lang="en-GB" smtClean="0"/>
              <a:pPr/>
              <a:t>18</a:t>
            </a:fld>
            <a:endParaRPr lang="en-GB" dirty="0"/>
          </a:p>
        </p:txBody>
      </p:sp>
    </p:spTree>
    <p:extLst>
      <p:ext uri="{BB962C8B-B14F-4D97-AF65-F5344CB8AC3E}">
        <p14:creationId xmlns:p14="http://schemas.microsoft.com/office/powerpoint/2010/main" val="39368874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dirty="0"/>
              <a:t>2) </a:t>
            </a:r>
            <a:r>
              <a:rPr lang="en-GB" dirty="0" smtClean="0"/>
              <a:t>Selecting a suitable number of arcs</a:t>
            </a:r>
            <a:endParaRPr lang="en-GB" dirty="0"/>
          </a:p>
        </p:txBody>
      </p:sp>
      <p:sp>
        <p:nvSpPr>
          <p:cNvPr id="4" name="Tijdelijke aanduiding voor voettekst 3"/>
          <p:cNvSpPr>
            <a:spLocks noGrp="1"/>
          </p:cNvSpPr>
          <p:nvPr>
            <p:ph type="ftr" sz="quarter" idx="11"/>
          </p:nvPr>
        </p:nvSpPr>
        <p:spPr/>
        <p:txBody>
          <a:bodyPr/>
          <a:lstStyle/>
          <a:p>
            <a:r>
              <a:rPr lang="en-US" smtClean="0"/>
              <a:t>Structure Learning for High-Dimensional Time Series Data</a:t>
            </a:r>
            <a:endParaRPr lang="en-GB" dirty="0"/>
          </a:p>
        </p:txBody>
      </p:sp>
      <p:sp>
        <p:nvSpPr>
          <p:cNvPr id="5" name="Tijdelijke aanduiding voor dianummer 4"/>
          <p:cNvSpPr>
            <a:spLocks noGrp="1"/>
          </p:cNvSpPr>
          <p:nvPr>
            <p:ph type="sldNum" sz="quarter" idx="12"/>
          </p:nvPr>
        </p:nvSpPr>
        <p:spPr/>
        <p:txBody>
          <a:bodyPr/>
          <a:lstStyle/>
          <a:p>
            <a:fld id="{C194BDB0-F4EA-4DD6-8281-CCE2440D0CE0}" type="slidenum">
              <a:rPr lang="en-GB" smtClean="0"/>
              <a:pPr/>
              <a:t>19</a:t>
            </a:fld>
            <a:endParaRPr lang="en-GB" dirty="0"/>
          </a:p>
        </p:txBody>
      </p:sp>
      <mc:AlternateContent xmlns:mc="http://schemas.openxmlformats.org/markup-compatibility/2006" xmlns:a14="http://schemas.microsoft.com/office/drawing/2010/main">
        <mc:Choice Requires="a14">
          <p:sp>
            <p:nvSpPr>
              <p:cNvPr id="19" name="Tijdelijke aanduiding voor inhoud 2"/>
              <p:cNvSpPr>
                <a:spLocks noGrp="1"/>
              </p:cNvSpPr>
              <p:nvPr>
                <p:ph idx="1"/>
              </p:nvPr>
            </p:nvSpPr>
            <p:spPr>
              <a:xfrm>
                <a:off x="758824" y="1306642"/>
                <a:ext cx="7556501" cy="3116068"/>
              </a:xfrm>
            </p:spPr>
            <p:txBody>
              <a:bodyPr/>
              <a:lstStyle/>
              <a:p>
                <a:pPr marL="342900" indent="-342900">
                  <a:buFont typeface="Arial" panose="020B0604020202020204" pitchFamily="34" charset="0"/>
                  <a:buChar char="•"/>
                </a:pPr>
                <a:r>
                  <a:rPr lang="en-GB" sz="1950" dirty="0" smtClean="0"/>
                  <a:t>Leave-one-out cross-validation</a:t>
                </a:r>
              </a:p>
              <a:p>
                <a:endParaRPr lang="en-GB" sz="400" dirty="0"/>
              </a:p>
              <a:p>
                <a:pPr/>
                <a14:m>
                  <m:oMathPara xmlns:m="http://schemas.openxmlformats.org/officeDocument/2006/math">
                    <m:oMathParaPr>
                      <m:jc m:val="centerGroup"/>
                    </m:oMathParaPr>
                    <m:oMath xmlns:m="http://schemas.openxmlformats.org/officeDocument/2006/math">
                      <m:r>
                        <m:rPr>
                          <m:sty m:val="p"/>
                        </m:rPr>
                        <a:rPr lang="nl-NL" b="0" i="0" smtClean="0">
                          <a:latin typeface="Cambria Math" panose="02040503050406030204" pitchFamily="18" charset="0"/>
                        </a:rPr>
                        <m:t>LOOC</m:t>
                      </m:r>
                      <m:sSub>
                        <m:sSubPr>
                          <m:ctrlPr>
                            <a:rPr lang="nl-NL" b="0" i="1" smtClean="0">
                              <a:latin typeface="Cambria Math" panose="02040503050406030204" pitchFamily="18" charset="0"/>
                            </a:rPr>
                          </m:ctrlPr>
                        </m:sSubPr>
                        <m:e>
                          <m:r>
                            <m:rPr>
                              <m:sty m:val="p"/>
                            </m:rPr>
                            <a:rPr lang="nl-NL" b="0" i="0" smtClean="0">
                              <a:latin typeface="Cambria Math" panose="02040503050406030204" pitchFamily="18" charset="0"/>
                            </a:rPr>
                            <m:t>V</m:t>
                          </m:r>
                        </m:e>
                        <m:sub>
                          <m:r>
                            <a:rPr lang="nl-NL" b="0" i="1" smtClean="0">
                              <a:latin typeface="Cambria Math" panose="02040503050406030204" pitchFamily="18" charset="0"/>
                            </a:rPr>
                            <m:t>𝑡</m:t>
                          </m:r>
                        </m:sub>
                      </m:sSub>
                      <m:d>
                        <m:dPr>
                          <m:ctrlPr>
                            <a:rPr lang="nl-NL" b="0" i="1" smtClean="0">
                              <a:latin typeface="Cambria Math" panose="02040503050406030204" pitchFamily="18" charset="0"/>
                            </a:rPr>
                          </m:ctrlPr>
                        </m:dPr>
                        <m:e>
                          <m:sSub>
                            <m:sSubPr>
                              <m:ctrlPr>
                                <a:rPr lang="nl-NL" b="0" i="1" smtClean="0">
                                  <a:latin typeface="Cambria Math" panose="02040503050406030204" pitchFamily="18" charset="0"/>
                                </a:rPr>
                              </m:ctrlPr>
                            </m:sSubPr>
                            <m:e>
                              <m:r>
                                <a:rPr lang="nl-NL" b="0" i="1" smtClean="0">
                                  <a:latin typeface="Cambria Math" panose="02040503050406030204" pitchFamily="18" charset="0"/>
                                </a:rPr>
                                <m:t>𝑊</m:t>
                              </m:r>
                            </m:e>
                            <m:sub>
                              <m:r>
                                <a:rPr lang="nl-NL" b="0" i="1" smtClean="0">
                                  <a:latin typeface="Cambria Math" panose="02040503050406030204" pitchFamily="18" charset="0"/>
                                </a:rPr>
                                <m:t>𝑘</m:t>
                              </m:r>
                            </m:sub>
                          </m:sSub>
                        </m:e>
                      </m:d>
                      <m:r>
                        <a:rPr lang="nl-NL" b="0" i="1" smtClean="0">
                          <a:latin typeface="Cambria Math" panose="02040503050406030204" pitchFamily="18" charset="0"/>
                        </a:rPr>
                        <m:t>= </m:t>
                      </m:r>
                      <m:sSubSup>
                        <m:sSubSupPr>
                          <m:ctrlPr>
                            <a:rPr lang="nl-NL" i="1">
                              <a:latin typeface="Cambria Math" panose="02040503050406030204" pitchFamily="18" charset="0"/>
                            </a:rPr>
                          </m:ctrlPr>
                        </m:sSubSupPr>
                        <m:e>
                          <m:d>
                            <m:dPr>
                              <m:begChr m:val="‖"/>
                              <m:endChr m:val="‖"/>
                              <m:ctrlPr>
                                <a:rPr lang="en-GB" i="1">
                                  <a:latin typeface="Cambria Math" panose="02040503050406030204" pitchFamily="18" charset="0"/>
                                </a:rPr>
                              </m:ctrlPr>
                            </m:dPr>
                            <m:e>
                              <m:sSub>
                                <m:sSubPr>
                                  <m:ctrlPr>
                                    <a:rPr lang="en-GB"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𝑡</m:t>
                                  </m:r>
                                </m:sub>
                              </m:sSub>
                              <m:r>
                                <a:rPr lang="nl-NL" i="1">
                                  <a:latin typeface="Cambria Math" panose="02040503050406030204" pitchFamily="18" charset="0"/>
                                </a:rPr>
                                <m:t> −</m:t>
                              </m:r>
                              <m:sSub>
                                <m:sSubPr>
                                  <m:ctrlPr>
                                    <a:rPr lang="en-GB"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𝑡</m:t>
                                  </m:r>
                                  <m:r>
                                    <a:rPr lang="en-US" i="1">
                                      <a:latin typeface="Cambria Math" panose="02040503050406030204" pitchFamily="18" charset="0"/>
                                    </a:rPr>
                                    <m:t>−1</m:t>
                                  </m:r>
                                </m:sub>
                              </m:sSub>
                              <m:sSubSup>
                                <m:sSubSupPr>
                                  <m:ctrlPr>
                                    <a:rPr lang="en-US" i="1" smtClean="0">
                                      <a:latin typeface="Cambria Math" panose="02040503050406030204" pitchFamily="18" charset="0"/>
                                    </a:rPr>
                                  </m:ctrlPr>
                                </m:sSubSupPr>
                                <m:e>
                                  <m:r>
                                    <a:rPr lang="nl-NL" b="0" i="1" smtClean="0">
                                      <a:latin typeface="Cambria Math" panose="02040503050406030204" pitchFamily="18" charset="0"/>
                                    </a:rPr>
                                    <m:t>𝑊</m:t>
                                  </m:r>
                                </m:e>
                                <m:sub>
                                  <m:r>
                                    <a:rPr lang="nl-NL" b="0" i="1" smtClean="0">
                                      <a:latin typeface="Cambria Math" panose="02040503050406030204" pitchFamily="18" charset="0"/>
                                    </a:rPr>
                                    <m:t>𝑘</m:t>
                                  </m:r>
                                </m:sub>
                                <m:sup>
                                  <m:r>
                                    <a:rPr lang="nl-NL" b="0" i="1" smtClean="0">
                                      <a:latin typeface="Cambria Math" panose="02040503050406030204" pitchFamily="18" charset="0"/>
                                    </a:rPr>
                                    <m:t>(−</m:t>
                                  </m:r>
                                  <m:r>
                                    <a:rPr lang="nl-NL" b="0" i="1" smtClean="0">
                                      <a:latin typeface="Cambria Math" panose="02040503050406030204" pitchFamily="18" charset="0"/>
                                    </a:rPr>
                                    <m:t>𝑡</m:t>
                                  </m:r>
                                  <m:r>
                                    <a:rPr lang="nl-NL" b="0" i="1" smtClean="0">
                                      <a:latin typeface="Cambria Math" panose="02040503050406030204" pitchFamily="18" charset="0"/>
                                    </a:rPr>
                                    <m:t>)</m:t>
                                  </m:r>
                                </m:sup>
                              </m:sSubSup>
                            </m:e>
                          </m:d>
                        </m:e>
                        <m:sub>
                          <m:r>
                            <a:rPr lang="en-US" i="1">
                              <a:latin typeface="Cambria Math" panose="02040503050406030204" pitchFamily="18" charset="0"/>
                            </a:rPr>
                            <m:t>2</m:t>
                          </m:r>
                        </m:sub>
                        <m:sup>
                          <m:r>
                            <a:rPr lang="en-US" i="1">
                              <a:latin typeface="Cambria Math" panose="02040503050406030204" pitchFamily="18" charset="0"/>
                            </a:rPr>
                            <m:t>2</m:t>
                          </m:r>
                        </m:sup>
                      </m:sSubSup>
                    </m:oMath>
                  </m:oMathPara>
                </a14:m>
                <a:endParaRPr lang="en-GB" i="1" dirty="0" smtClean="0"/>
              </a:p>
              <a:p>
                <a:pPr/>
                <a14:m>
                  <m:oMathPara xmlns:m="http://schemas.openxmlformats.org/officeDocument/2006/math">
                    <m:oMathParaPr>
                      <m:jc m:val="centerGroup"/>
                    </m:oMathParaPr>
                    <m:oMath xmlns:m="http://schemas.openxmlformats.org/officeDocument/2006/math">
                      <m:r>
                        <m:rPr>
                          <m:sty m:val="p"/>
                        </m:rPr>
                        <a:rPr lang="nl-NL">
                          <a:latin typeface="Cambria Math" panose="02040503050406030204" pitchFamily="18" charset="0"/>
                        </a:rPr>
                        <m:t>LOOC</m:t>
                      </m:r>
                      <m:r>
                        <m:rPr>
                          <m:sty m:val="p"/>
                        </m:rPr>
                        <a:rPr lang="nl-NL" b="0" i="0" smtClean="0">
                          <a:latin typeface="Cambria Math" panose="02040503050406030204" pitchFamily="18" charset="0"/>
                        </a:rPr>
                        <m:t>V</m:t>
                      </m:r>
                      <m:d>
                        <m:dPr>
                          <m:ctrlPr>
                            <a:rPr lang="nl-NL" i="1">
                              <a:latin typeface="Cambria Math" panose="02040503050406030204" pitchFamily="18" charset="0"/>
                            </a:rPr>
                          </m:ctrlPr>
                        </m:dPr>
                        <m:e>
                          <m:sSub>
                            <m:sSubPr>
                              <m:ctrlPr>
                                <a:rPr lang="nl-NL" i="1">
                                  <a:latin typeface="Cambria Math" panose="02040503050406030204" pitchFamily="18" charset="0"/>
                                </a:rPr>
                              </m:ctrlPr>
                            </m:sSubPr>
                            <m:e>
                              <m:r>
                                <a:rPr lang="nl-NL" i="1">
                                  <a:latin typeface="Cambria Math" panose="02040503050406030204" pitchFamily="18" charset="0"/>
                                </a:rPr>
                                <m:t>𝑊</m:t>
                              </m:r>
                            </m:e>
                            <m:sub>
                              <m:r>
                                <a:rPr lang="nl-NL" i="1">
                                  <a:latin typeface="Cambria Math" panose="02040503050406030204" pitchFamily="18" charset="0"/>
                                </a:rPr>
                                <m:t>𝑘</m:t>
                              </m:r>
                            </m:sub>
                          </m:sSub>
                        </m:e>
                      </m:d>
                      <m:r>
                        <a:rPr lang="nl-NL" b="0" i="1" smtClean="0">
                          <a:latin typeface="Cambria Math" panose="02040503050406030204" pitchFamily="18" charset="0"/>
                        </a:rPr>
                        <m:t> </m:t>
                      </m:r>
                      <m:r>
                        <a:rPr lang="nl-NL" i="1">
                          <a:latin typeface="Cambria Math" panose="02040503050406030204" pitchFamily="18" charset="0"/>
                        </a:rPr>
                        <m:t>= </m:t>
                      </m:r>
                      <m:f>
                        <m:fPr>
                          <m:ctrlPr>
                            <a:rPr lang="nl-NL" i="1" smtClean="0">
                              <a:latin typeface="Cambria Math" panose="02040503050406030204" pitchFamily="18" charset="0"/>
                            </a:rPr>
                          </m:ctrlPr>
                        </m:fPr>
                        <m:num>
                          <m:r>
                            <a:rPr lang="nl-NL" b="0" i="1" smtClean="0">
                              <a:latin typeface="Cambria Math" panose="02040503050406030204" pitchFamily="18" charset="0"/>
                            </a:rPr>
                            <m:t>1</m:t>
                          </m:r>
                        </m:num>
                        <m:den>
                          <m:r>
                            <a:rPr lang="nl-NL" b="0" i="1" smtClean="0">
                              <a:latin typeface="Cambria Math" panose="02040503050406030204" pitchFamily="18" charset="0"/>
                            </a:rPr>
                            <m:t>𝑇</m:t>
                          </m:r>
                          <m:r>
                            <a:rPr lang="nl-NL" b="0" i="1" smtClean="0">
                              <a:latin typeface="Cambria Math" panose="02040503050406030204" pitchFamily="18" charset="0"/>
                            </a:rPr>
                            <m:t>−1</m:t>
                          </m:r>
                        </m:den>
                      </m:f>
                      <m:nary>
                        <m:naryPr>
                          <m:chr m:val="∑"/>
                          <m:ctrlPr>
                            <a:rPr lang="nl-NL" i="1" smtClean="0">
                              <a:latin typeface="Cambria Math" panose="02040503050406030204" pitchFamily="18" charset="0"/>
                            </a:rPr>
                          </m:ctrlPr>
                        </m:naryPr>
                        <m:sub>
                          <m:r>
                            <m:rPr>
                              <m:brk m:alnAt="23"/>
                            </m:rPr>
                            <a:rPr lang="nl-NL" b="0" i="1" smtClean="0">
                              <a:latin typeface="Cambria Math" panose="02040503050406030204" pitchFamily="18" charset="0"/>
                            </a:rPr>
                            <m:t>𝑡</m:t>
                          </m:r>
                          <m:r>
                            <a:rPr lang="nl-NL" b="0" i="1" smtClean="0">
                              <a:latin typeface="Cambria Math" panose="02040503050406030204" pitchFamily="18" charset="0"/>
                            </a:rPr>
                            <m:t>=2</m:t>
                          </m:r>
                        </m:sub>
                        <m:sup>
                          <m:r>
                            <a:rPr lang="nl-NL" b="0" i="1" smtClean="0">
                              <a:latin typeface="Cambria Math" panose="02040503050406030204" pitchFamily="18" charset="0"/>
                            </a:rPr>
                            <m:t>𝑇</m:t>
                          </m:r>
                        </m:sup>
                        <m:e>
                          <m:r>
                            <m:rPr>
                              <m:sty m:val="p"/>
                            </m:rPr>
                            <a:rPr lang="nl-NL">
                              <a:latin typeface="Cambria Math" panose="02040503050406030204" pitchFamily="18" charset="0"/>
                            </a:rPr>
                            <m:t>LOOC</m:t>
                          </m:r>
                          <m:sSub>
                            <m:sSubPr>
                              <m:ctrlPr>
                                <a:rPr lang="nl-NL" i="1">
                                  <a:latin typeface="Cambria Math" panose="02040503050406030204" pitchFamily="18" charset="0"/>
                                </a:rPr>
                              </m:ctrlPr>
                            </m:sSubPr>
                            <m:e>
                              <m:r>
                                <m:rPr>
                                  <m:sty m:val="p"/>
                                </m:rPr>
                                <a:rPr lang="nl-NL">
                                  <a:latin typeface="Cambria Math" panose="02040503050406030204" pitchFamily="18" charset="0"/>
                                </a:rPr>
                                <m:t>V</m:t>
                              </m:r>
                            </m:e>
                            <m:sub>
                              <m:r>
                                <a:rPr lang="nl-NL" i="1">
                                  <a:latin typeface="Cambria Math" panose="02040503050406030204" pitchFamily="18" charset="0"/>
                                </a:rPr>
                                <m:t>𝑡</m:t>
                              </m:r>
                            </m:sub>
                          </m:sSub>
                          <m:d>
                            <m:dPr>
                              <m:ctrlPr>
                                <a:rPr lang="nl-NL" i="1">
                                  <a:latin typeface="Cambria Math" panose="02040503050406030204" pitchFamily="18" charset="0"/>
                                </a:rPr>
                              </m:ctrlPr>
                            </m:dPr>
                            <m:e>
                              <m:sSub>
                                <m:sSubPr>
                                  <m:ctrlPr>
                                    <a:rPr lang="nl-NL" i="1">
                                      <a:latin typeface="Cambria Math" panose="02040503050406030204" pitchFamily="18" charset="0"/>
                                    </a:rPr>
                                  </m:ctrlPr>
                                </m:sSubPr>
                                <m:e>
                                  <m:r>
                                    <a:rPr lang="nl-NL" i="1">
                                      <a:latin typeface="Cambria Math" panose="02040503050406030204" pitchFamily="18" charset="0"/>
                                    </a:rPr>
                                    <m:t>𝑊</m:t>
                                  </m:r>
                                </m:e>
                                <m:sub>
                                  <m:r>
                                    <a:rPr lang="nl-NL" i="1">
                                      <a:latin typeface="Cambria Math" panose="02040503050406030204" pitchFamily="18" charset="0"/>
                                    </a:rPr>
                                    <m:t>𝑘</m:t>
                                  </m:r>
                                </m:sub>
                              </m:sSub>
                            </m:e>
                          </m:d>
                        </m:e>
                      </m:nary>
                    </m:oMath>
                  </m:oMathPara>
                </a14:m>
                <a:endParaRPr lang="en-GB" i="1" dirty="0" smtClean="0"/>
              </a:p>
              <a:p>
                <a:pPr marL="342900" indent="-342900">
                  <a:buFont typeface="Arial" panose="020B0604020202020204" pitchFamily="34" charset="0"/>
                  <a:buChar char="•"/>
                </a:pPr>
                <a:endParaRPr lang="en-GB" dirty="0" smtClean="0"/>
              </a:p>
              <a:p>
                <a:pPr marL="342900" indent="-342900">
                  <a:buFont typeface="Arial" panose="020B0604020202020204" pitchFamily="34" charset="0"/>
                  <a:buChar char="•"/>
                </a:pPr>
                <a:r>
                  <a:rPr lang="en-GB" dirty="0" smtClean="0"/>
                  <a:t>How </a:t>
                </a:r>
                <a:r>
                  <a:rPr lang="en-GB" dirty="0"/>
                  <a:t>to choose a suitable number of arcs</a:t>
                </a:r>
                <a:r>
                  <a:rPr lang="en-GB" dirty="0" smtClean="0"/>
                  <a:t>?</a:t>
                </a:r>
              </a:p>
              <a:p>
                <a:endParaRPr lang="en-GB" sz="1050" i="1" dirty="0" smtClean="0"/>
              </a:p>
              <a:p>
                <a:pPr/>
                <a14:m>
                  <m:oMathPara xmlns:m="http://schemas.openxmlformats.org/officeDocument/2006/math">
                    <m:oMathParaPr>
                      <m:jc m:val="centerGroup"/>
                    </m:oMathParaPr>
                    <m:oMath xmlns:m="http://schemas.openxmlformats.org/officeDocument/2006/math">
                      <m:sSup>
                        <m:sSupPr>
                          <m:ctrlPr>
                            <a:rPr lang="en-GB" i="1" smtClean="0">
                              <a:latin typeface="Cambria Math" panose="02040503050406030204" pitchFamily="18" charset="0"/>
                            </a:rPr>
                          </m:ctrlPr>
                        </m:sSupPr>
                        <m:e>
                          <m:r>
                            <a:rPr lang="nl-NL" b="0" i="1" smtClean="0">
                              <a:latin typeface="Cambria Math" panose="02040503050406030204" pitchFamily="18" charset="0"/>
                            </a:rPr>
                            <m:t>𝑘</m:t>
                          </m:r>
                        </m:e>
                        <m:sup>
                          <m:r>
                            <a:rPr lang="nl-NL" b="0" i="1" smtClean="0">
                              <a:latin typeface="Cambria Math" panose="02040503050406030204" pitchFamily="18" charset="0"/>
                            </a:rPr>
                            <m:t>∗</m:t>
                          </m:r>
                        </m:sup>
                      </m:sSup>
                      <m:r>
                        <a:rPr lang="nl-NL" b="0" i="1" smtClean="0">
                          <a:latin typeface="Cambria Math" panose="02040503050406030204" pitchFamily="18" charset="0"/>
                        </a:rPr>
                        <m:t>=</m:t>
                      </m:r>
                      <m:limLow>
                        <m:limLowPr>
                          <m:ctrlPr>
                            <a:rPr lang="nl-NL" i="1">
                              <a:latin typeface="Cambria Math" panose="02040503050406030204" pitchFamily="18" charset="0"/>
                            </a:rPr>
                          </m:ctrlPr>
                        </m:limLowPr>
                        <m:e>
                          <m:r>
                            <m:rPr>
                              <m:sty m:val="p"/>
                            </m:rPr>
                            <a:rPr lang="nl-NL">
                              <a:latin typeface="Cambria Math" panose="02040503050406030204" pitchFamily="18" charset="0"/>
                            </a:rPr>
                            <m:t>arg</m:t>
                          </m:r>
                          <m:r>
                            <a:rPr lang="nl-NL">
                              <a:latin typeface="Cambria Math" panose="02040503050406030204" pitchFamily="18" charset="0"/>
                            </a:rPr>
                            <m:t> </m:t>
                          </m:r>
                          <m:r>
                            <m:rPr>
                              <m:sty m:val="p"/>
                            </m:rPr>
                            <a:rPr lang="nl-NL">
                              <a:latin typeface="Cambria Math" panose="02040503050406030204" pitchFamily="18" charset="0"/>
                            </a:rPr>
                            <m:t>min</m:t>
                          </m:r>
                          <m:r>
                            <a:rPr lang="nl-NL" b="0" i="0" smtClean="0">
                              <a:latin typeface="Cambria Math" panose="02040503050406030204" pitchFamily="18" charset="0"/>
                            </a:rPr>
                            <m:t> </m:t>
                          </m:r>
                        </m:e>
                        <m:lim>
                          <m:r>
                            <a:rPr lang="nl-NL" b="0" i="1" smtClean="0">
                              <a:latin typeface="Cambria Math" panose="02040503050406030204" pitchFamily="18" charset="0"/>
                            </a:rPr>
                            <m:t>𝑘</m:t>
                          </m:r>
                        </m:lim>
                      </m:limLow>
                      <m:r>
                        <m:rPr>
                          <m:sty m:val="p"/>
                        </m:rPr>
                        <a:rPr lang="nl-NL">
                          <a:latin typeface="Cambria Math" panose="02040503050406030204" pitchFamily="18" charset="0"/>
                        </a:rPr>
                        <m:t>LOOCV</m:t>
                      </m:r>
                      <m:d>
                        <m:dPr>
                          <m:ctrlPr>
                            <a:rPr lang="nl-NL" i="1">
                              <a:latin typeface="Cambria Math" panose="02040503050406030204" pitchFamily="18" charset="0"/>
                            </a:rPr>
                          </m:ctrlPr>
                        </m:dPr>
                        <m:e>
                          <m:sSub>
                            <m:sSubPr>
                              <m:ctrlPr>
                                <a:rPr lang="nl-NL" i="1">
                                  <a:latin typeface="Cambria Math" panose="02040503050406030204" pitchFamily="18" charset="0"/>
                                </a:rPr>
                              </m:ctrlPr>
                            </m:sSubPr>
                            <m:e>
                              <m:r>
                                <a:rPr lang="nl-NL" i="1">
                                  <a:latin typeface="Cambria Math" panose="02040503050406030204" pitchFamily="18" charset="0"/>
                                </a:rPr>
                                <m:t>𝑊</m:t>
                              </m:r>
                            </m:e>
                            <m:sub>
                              <m:r>
                                <a:rPr lang="nl-NL" i="1">
                                  <a:latin typeface="Cambria Math" panose="02040503050406030204" pitchFamily="18" charset="0"/>
                                </a:rPr>
                                <m:t>𝑘</m:t>
                              </m:r>
                            </m:sub>
                          </m:sSub>
                        </m:e>
                      </m:d>
                    </m:oMath>
                  </m:oMathPara>
                </a14:m>
                <a:endParaRPr lang="en-GB" i="1" dirty="0"/>
              </a:p>
              <a:p>
                <a:pPr marL="342900" indent="-342900">
                  <a:buFont typeface="Arial" panose="020B0604020202020204" pitchFamily="34" charset="0"/>
                  <a:buChar char="•"/>
                </a:pPr>
                <a:endParaRPr lang="en-GB" i="1" dirty="0" smtClean="0"/>
              </a:p>
            </p:txBody>
          </p:sp>
        </mc:Choice>
        <mc:Fallback xmlns="">
          <p:sp>
            <p:nvSpPr>
              <p:cNvPr id="19" name="Tijdelijke aanduiding voor inhoud 2"/>
              <p:cNvSpPr>
                <a:spLocks noGrp="1" noRot="1" noChangeAspect="1" noMove="1" noResize="1" noEditPoints="1" noAdjustHandles="1" noChangeArrowheads="1" noChangeShapeType="1" noTextEdit="1"/>
              </p:cNvSpPr>
              <p:nvPr>
                <p:ph idx="1"/>
              </p:nvPr>
            </p:nvSpPr>
            <p:spPr>
              <a:xfrm>
                <a:off x="758824" y="1306642"/>
                <a:ext cx="7556501" cy="3116068"/>
              </a:xfrm>
              <a:blipFill rotWithShape="0">
                <a:blip r:embed="rId3"/>
                <a:stretch>
                  <a:fillRect l="-1855" t="-2344"/>
                </a:stretch>
              </a:blipFill>
            </p:spPr>
            <p:txBody>
              <a:bodyPr/>
              <a:lstStyle/>
              <a:p>
                <a:r>
                  <a:rPr lang="nl-NL">
                    <a:noFill/>
                  </a:rPr>
                  <a:t> </a:t>
                </a:r>
              </a:p>
            </p:txBody>
          </p:sp>
        </mc:Fallback>
      </mc:AlternateContent>
    </p:spTree>
    <p:extLst>
      <p:ext uri="{BB962C8B-B14F-4D97-AF65-F5344CB8AC3E}">
        <p14:creationId xmlns:p14="http://schemas.microsoft.com/office/powerpoint/2010/main" val="36034232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dirty="0" smtClean="0"/>
              <a:t>Outline	</a:t>
            </a:r>
            <a:endParaRPr lang="en-GB" dirty="0"/>
          </a:p>
        </p:txBody>
      </p:sp>
      <p:sp>
        <p:nvSpPr>
          <p:cNvPr id="3" name="Tijdelijke aanduiding voor inhoud 2"/>
          <p:cNvSpPr>
            <a:spLocks noGrp="1"/>
          </p:cNvSpPr>
          <p:nvPr>
            <p:ph idx="1"/>
          </p:nvPr>
        </p:nvSpPr>
        <p:spPr>
          <a:xfrm>
            <a:off x="758824" y="1306641"/>
            <a:ext cx="7556501" cy="3311407"/>
          </a:xfrm>
        </p:spPr>
        <p:txBody>
          <a:bodyPr/>
          <a:lstStyle/>
          <a:p>
            <a:endParaRPr lang="en-GB" sz="1000" dirty="0" smtClean="0"/>
          </a:p>
          <a:p>
            <a:pPr marL="342900" indent="-342900">
              <a:buFont typeface="Arial" panose="020B0604020202020204" pitchFamily="34" charset="0"/>
              <a:buChar char="•"/>
            </a:pPr>
            <a:r>
              <a:rPr lang="en-GB" sz="2000" dirty="0" smtClean="0"/>
              <a:t>Problem Setting</a:t>
            </a:r>
          </a:p>
          <a:p>
            <a:pPr marL="342900" indent="-342900">
              <a:buFont typeface="Arial" panose="020B0604020202020204" pitchFamily="34" charset="0"/>
              <a:buChar char="•"/>
            </a:pPr>
            <a:endParaRPr lang="en-GB" sz="1800" dirty="0" smtClean="0"/>
          </a:p>
          <a:p>
            <a:pPr marL="342900" indent="-342900">
              <a:buFont typeface="Arial" panose="020B0604020202020204" pitchFamily="34" charset="0"/>
              <a:buChar char="•"/>
            </a:pPr>
            <a:endParaRPr lang="en-GB" sz="1050" dirty="0" smtClean="0"/>
          </a:p>
          <a:p>
            <a:pPr marL="342900" indent="-342900">
              <a:buFont typeface="Arial" panose="020B0604020202020204" pitchFamily="34" charset="0"/>
              <a:buChar char="•"/>
            </a:pPr>
            <a:r>
              <a:rPr lang="en-GB" sz="2000" dirty="0" smtClean="0"/>
              <a:t>Methodologies</a:t>
            </a:r>
          </a:p>
          <a:p>
            <a:pPr marL="342900" indent="-342900">
              <a:buFont typeface="Arial" panose="020B0604020202020204" pitchFamily="34" charset="0"/>
              <a:buChar char="•"/>
            </a:pPr>
            <a:endParaRPr lang="en-GB" sz="1800" dirty="0" smtClean="0"/>
          </a:p>
          <a:p>
            <a:endParaRPr lang="en-GB" sz="1050" dirty="0"/>
          </a:p>
          <a:p>
            <a:pPr marL="342900" indent="-342900">
              <a:buFont typeface="Arial" panose="020B0604020202020204" pitchFamily="34" charset="0"/>
              <a:buChar char="•"/>
            </a:pPr>
            <a:r>
              <a:rPr lang="en-GB" sz="2000" dirty="0" smtClean="0"/>
              <a:t>Conclusion</a:t>
            </a:r>
          </a:p>
        </p:txBody>
      </p:sp>
      <p:sp>
        <p:nvSpPr>
          <p:cNvPr id="4" name="Tijdelijke aanduiding voor voettekst 3"/>
          <p:cNvSpPr>
            <a:spLocks noGrp="1"/>
          </p:cNvSpPr>
          <p:nvPr>
            <p:ph type="ftr" sz="quarter" idx="11"/>
          </p:nvPr>
        </p:nvSpPr>
        <p:spPr/>
        <p:txBody>
          <a:bodyPr/>
          <a:lstStyle/>
          <a:p>
            <a:r>
              <a:rPr lang="en-US" dirty="0" smtClean="0"/>
              <a:t>Structure Learning for High-Dimensional Time Series Data</a:t>
            </a:r>
            <a:endParaRPr lang="en-GB" dirty="0"/>
          </a:p>
        </p:txBody>
      </p:sp>
      <p:sp>
        <p:nvSpPr>
          <p:cNvPr id="5" name="Tijdelijke aanduiding voor dianummer 4"/>
          <p:cNvSpPr>
            <a:spLocks noGrp="1"/>
          </p:cNvSpPr>
          <p:nvPr>
            <p:ph type="sldNum" sz="quarter" idx="12"/>
          </p:nvPr>
        </p:nvSpPr>
        <p:spPr/>
        <p:txBody>
          <a:bodyPr/>
          <a:lstStyle/>
          <a:p>
            <a:fld id="{C194BDB0-F4EA-4DD6-8281-CCE2440D0CE0}" type="slidenum">
              <a:rPr lang="en-GB" smtClean="0"/>
              <a:pPr/>
              <a:t>2</a:t>
            </a:fld>
            <a:endParaRPr lang="en-GB" dirty="0"/>
          </a:p>
        </p:txBody>
      </p:sp>
    </p:spTree>
    <p:extLst>
      <p:ext uri="{BB962C8B-B14F-4D97-AF65-F5344CB8AC3E}">
        <p14:creationId xmlns:p14="http://schemas.microsoft.com/office/powerpoint/2010/main" val="20111674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dirty="0"/>
              <a:t>2) </a:t>
            </a:r>
            <a:r>
              <a:rPr lang="en-GB" dirty="0" smtClean="0"/>
              <a:t>Selecting a suitable number of arcs</a:t>
            </a:r>
            <a:endParaRPr lang="en-GB" dirty="0"/>
          </a:p>
        </p:txBody>
      </p:sp>
      <p:sp>
        <p:nvSpPr>
          <p:cNvPr id="4" name="Tijdelijke aanduiding voor voettekst 3"/>
          <p:cNvSpPr>
            <a:spLocks noGrp="1"/>
          </p:cNvSpPr>
          <p:nvPr>
            <p:ph type="ftr" sz="quarter" idx="11"/>
          </p:nvPr>
        </p:nvSpPr>
        <p:spPr/>
        <p:txBody>
          <a:bodyPr/>
          <a:lstStyle/>
          <a:p>
            <a:r>
              <a:rPr lang="en-US" smtClean="0"/>
              <a:t>Structure Learning for High-Dimensional Time Series Data</a:t>
            </a:r>
            <a:endParaRPr lang="en-GB" dirty="0"/>
          </a:p>
        </p:txBody>
      </p:sp>
      <p:sp>
        <p:nvSpPr>
          <p:cNvPr id="5" name="Tijdelijke aanduiding voor dianummer 4"/>
          <p:cNvSpPr>
            <a:spLocks noGrp="1"/>
          </p:cNvSpPr>
          <p:nvPr>
            <p:ph type="sldNum" sz="quarter" idx="12"/>
          </p:nvPr>
        </p:nvSpPr>
        <p:spPr/>
        <p:txBody>
          <a:bodyPr/>
          <a:lstStyle/>
          <a:p>
            <a:fld id="{C194BDB0-F4EA-4DD6-8281-CCE2440D0CE0}" type="slidenum">
              <a:rPr lang="en-GB" smtClean="0"/>
              <a:pPr/>
              <a:t>20</a:t>
            </a:fld>
            <a:endParaRPr lang="en-GB" dirty="0"/>
          </a:p>
        </p:txBody>
      </p:sp>
      <p:pic>
        <p:nvPicPr>
          <p:cNvPr id="10" name="Afbeelding 9"/>
          <p:cNvPicPr>
            <a:picLocks noChangeAspect="1"/>
          </p:cNvPicPr>
          <p:nvPr/>
        </p:nvPicPr>
        <p:blipFill>
          <a:blip r:embed="rId3"/>
          <a:stretch>
            <a:fillRect/>
          </a:stretch>
        </p:blipFill>
        <p:spPr>
          <a:xfrm>
            <a:off x="758825" y="1232326"/>
            <a:ext cx="7136050" cy="3240000"/>
          </a:xfrm>
          <a:prstGeom prst="rect">
            <a:avLst/>
          </a:prstGeom>
        </p:spPr>
      </p:pic>
    </p:spTree>
    <p:extLst>
      <p:ext uri="{BB962C8B-B14F-4D97-AF65-F5344CB8AC3E}">
        <p14:creationId xmlns:p14="http://schemas.microsoft.com/office/powerpoint/2010/main" val="1371775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dirty="0" smtClean="0"/>
              <a:t>3) NOTEARS</a:t>
            </a:r>
            <a:endParaRPr lang="en-GB" dirty="0"/>
          </a:p>
        </p:txBody>
      </p:sp>
      <mc:AlternateContent xmlns:mc="http://schemas.openxmlformats.org/markup-compatibility/2006">
        <mc:Choice xmlns:a14="http://schemas.microsoft.com/office/drawing/2010/main" Requires="a14">
          <p:sp>
            <p:nvSpPr>
              <p:cNvPr id="3" name="Tijdelijke aanduiding voor inhoud 2"/>
              <p:cNvSpPr>
                <a:spLocks noGrp="1"/>
              </p:cNvSpPr>
              <p:nvPr>
                <p:ph idx="1"/>
              </p:nvPr>
            </p:nvSpPr>
            <p:spPr>
              <a:xfrm>
                <a:off x="758824" y="1306642"/>
                <a:ext cx="7556501" cy="3116068"/>
              </a:xfrm>
            </p:spPr>
            <p:txBody>
              <a:bodyPr/>
              <a:lstStyle/>
              <a:p>
                <a:pPr marL="342900" indent="-342900">
                  <a:buFont typeface="Arial" panose="020B0604020202020204" pitchFamily="34" charset="0"/>
                  <a:buChar char="•"/>
                </a:pPr>
                <a:r>
                  <a:rPr lang="en-GB" sz="1950" dirty="0" smtClean="0"/>
                  <a:t>Paper from 2018 by Zheng et al. </a:t>
                </a:r>
                <a:r>
                  <a:rPr lang="en-GB" dirty="0" smtClean="0"/>
                  <a:t>[2]</a:t>
                </a:r>
              </a:p>
              <a:p>
                <a:pPr marL="342900" indent="-342900">
                  <a:buFont typeface="Arial" panose="020B0604020202020204" pitchFamily="34" charset="0"/>
                  <a:buChar char="•"/>
                </a:pPr>
                <a:endParaRPr lang="en-GB" sz="2400" dirty="0"/>
              </a:p>
              <a:p>
                <a:pPr marL="342900" indent="-342900">
                  <a:buFont typeface="Arial" panose="020B0604020202020204" pitchFamily="34" charset="0"/>
                  <a:buChar char="•"/>
                </a:pPr>
                <a14:m>
                  <m:oMath xmlns:m="http://schemas.openxmlformats.org/officeDocument/2006/math">
                    <m:r>
                      <a:rPr lang="en-GB" i="1" dirty="0">
                        <a:latin typeface="Cambria Math" panose="02040503050406030204" pitchFamily="18" charset="0"/>
                      </a:rPr>
                      <m:t>h</m:t>
                    </m:r>
                    <m:r>
                      <a:rPr lang="en-GB" i="1" dirty="0">
                        <a:latin typeface="Cambria Math" panose="02040503050406030204" pitchFamily="18" charset="0"/>
                      </a:rPr>
                      <m:t>(</m:t>
                    </m:r>
                    <m:r>
                      <a:rPr lang="en-GB" i="1" dirty="0">
                        <a:latin typeface="Cambria Math" panose="02040503050406030204" pitchFamily="18" charset="0"/>
                      </a:rPr>
                      <m:t>𝑊</m:t>
                    </m:r>
                    <m:r>
                      <a:rPr lang="en-GB" i="1" dirty="0">
                        <a:latin typeface="Cambria Math" panose="02040503050406030204" pitchFamily="18" charset="0"/>
                      </a:rPr>
                      <m:t>) = 0 ⟺ </m:t>
                    </m:r>
                    <m:r>
                      <a:rPr lang="nl-NL" sz="1800" i="1">
                        <a:latin typeface="Cambria Math" panose="02040503050406030204" pitchFamily="18" charset="0"/>
                      </a:rPr>
                      <m:t>𝑊</m:t>
                    </m:r>
                  </m:oMath>
                </a14:m>
                <a:r>
                  <a:rPr lang="en-GB" dirty="0"/>
                  <a:t> is </a:t>
                </a:r>
                <a:r>
                  <a:rPr lang="en-GB" dirty="0" smtClean="0"/>
                  <a:t>acyclic</a:t>
                </a:r>
                <a:endParaRPr lang="en-GB" sz="1950" dirty="0"/>
              </a:p>
              <a:p>
                <a:pPr marL="342900" indent="-342900">
                  <a:buFont typeface="Arial" panose="020B0604020202020204" pitchFamily="34" charset="0"/>
                  <a:buChar char="•"/>
                </a:pPr>
                <a:endParaRPr lang="en-GB" sz="2400" dirty="0" smtClean="0"/>
              </a:p>
              <a:p>
                <a:pPr marL="342900" indent="-342900">
                  <a:buFont typeface="Arial" panose="020B0604020202020204" pitchFamily="34" charset="0"/>
                  <a:buChar char="•"/>
                </a:pPr>
                <a:r>
                  <a:rPr lang="en-GB" dirty="0" smtClean="0"/>
                  <a:t>Weighted sum of all cycles in </a:t>
                </a:r>
                <a14:m>
                  <m:oMath xmlns:m="http://schemas.openxmlformats.org/officeDocument/2006/math">
                    <m:r>
                      <a:rPr lang="nl-NL" sz="2000" i="1">
                        <a:latin typeface="Cambria Math" panose="02040503050406030204" pitchFamily="18" charset="0"/>
                      </a:rPr>
                      <m:t>𝑊</m:t>
                    </m:r>
                    <m:r>
                      <a:rPr lang="nl-NL" sz="2000" b="0" i="1" smtClean="0">
                        <a:latin typeface="Cambria Math" panose="02040503050406030204" pitchFamily="18" charset="0"/>
                      </a:rPr>
                      <m:t>:</m:t>
                    </m:r>
                  </m:oMath>
                </a14:m>
                <a:endParaRPr lang="en-GB" dirty="0"/>
              </a:p>
              <a:p>
                <a:pPr marL="342900" indent="-342900">
                  <a:buFont typeface="Arial" panose="020B0604020202020204" pitchFamily="34" charset="0"/>
                  <a:buChar char="•"/>
                </a:pPr>
                <a:endParaRPr lang="en-GB" sz="3200" dirty="0" smtClean="0"/>
              </a:p>
              <a:p>
                <a:pPr marL="342900" indent="-342900">
                  <a:buFont typeface="Arial" panose="020B0604020202020204" pitchFamily="34" charset="0"/>
                  <a:buChar char="•"/>
                </a:pPr>
                <a:r>
                  <a:rPr lang="en-GB" dirty="0" smtClean="0"/>
                  <a:t>Continuous optimization with increasing penalty on </a:t>
                </a:r>
                <a:r>
                  <a:rPr lang="en-GB" dirty="0" smtClean="0"/>
                  <a:t>cyclicity</a:t>
                </a:r>
                <a:endParaRPr lang="en-GB" sz="1950" dirty="0"/>
              </a:p>
              <a:p>
                <a:endParaRPr lang="en-GB" sz="1950" dirty="0" smtClean="0"/>
              </a:p>
              <a:p>
                <a:pPr marL="342900" indent="-342900">
                  <a:buFont typeface="Arial" panose="020B0604020202020204" pitchFamily="34" charset="0"/>
                  <a:buChar char="•"/>
                </a:pPr>
                <a:endParaRPr lang="en-GB" dirty="0"/>
              </a:p>
              <a:p>
                <a:endParaRPr lang="en-GB" sz="1950" dirty="0" smtClean="0"/>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endParaRPr lang="en-GB" sz="1950" dirty="0" smtClean="0"/>
              </a:p>
            </p:txBody>
          </p:sp>
        </mc:Choice>
        <mc:Fallback>
          <p:sp>
            <p:nvSpPr>
              <p:cNvPr id="3" name="Tijdelijke aanduiding voor inhoud 2"/>
              <p:cNvSpPr>
                <a:spLocks noGrp="1" noRot="1" noChangeAspect="1" noMove="1" noResize="1" noEditPoints="1" noAdjustHandles="1" noChangeArrowheads="1" noChangeShapeType="1" noTextEdit="1"/>
              </p:cNvSpPr>
              <p:nvPr>
                <p:ph idx="1"/>
              </p:nvPr>
            </p:nvSpPr>
            <p:spPr>
              <a:xfrm>
                <a:off x="758824" y="1306642"/>
                <a:ext cx="7556501" cy="3116068"/>
              </a:xfrm>
              <a:blipFill rotWithShape="0">
                <a:blip r:embed="rId3"/>
                <a:stretch>
                  <a:fillRect l="-1855" t="-2344"/>
                </a:stretch>
              </a:blipFill>
            </p:spPr>
            <p:txBody>
              <a:bodyPr/>
              <a:lstStyle/>
              <a:p>
                <a:r>
                  <a:rPr lang="nl-NL">
                    <a:noFill/>
                  </a:rPr>
                  <a:t> </a:t>
                </a:r>
              </a:p>
            </p:txBody>
          </p:sp>
        </mc:Fallback>
      </mc:AlternateContent>
      <p:sp>
        <p:nvSpPr>
          <p:cNvPr id="4" name="Tijdelijke aanduiding voor voettekst 3"/>
          <p:cNvSpPr>
            <a:spLocks noGrp="1"/>
          </p:cNvSpPr>
          <p:nvPr>
            <p:ph type="ftr" sz="quarter" idx="11"/>
          </p:nvPr>
        </p:nvSpPr>
        <p:spPr/>
        <p:txBody>
          <a:bodyPr/>
          <a:lstStyle/>
          <a:p>
            <a:r>
              <a:rPr lang="en-US" smtClean="0"/>
              <a:t>Structure Learning for High-Dimensional Time Series Data</a:t>
            </a:r>
            <a:endParaRPr lang="en-GB" dirty="0"/>
          </a:p>
        </p:txBody>
      </p:sp>
      <p:sp>
        <p:nvSpPr>
          <p:cNvPr id="5" name="Tijdelijke aanduiding voor dianummer 4"/>
          <p:cNvSpPr>
            <a:spLocks noGrp="1"/>
          </p:cNvSpPr>
          <p:nvPr>
            <p:ph type="sldNum" sz="quarter" idx="12"/>
          </p:nvPr>
        </p:nvSpPr>
        <p:spPr/>
        <p:txBody>
          <a:bodyPr/>
          <a:lstStyle/>
          <a:p>
            <a:fld id="{C194BDB0-F4EA-4DD6-8281-CCE2440D0CE0}" type="slidenum">
              <a:rPr lang="en-GB" smtClean="0"/>
              <a:pPr/>
              <a:t>21</a:t>
            </a:fld>
            <a:endParaRPr lang="en-GB" dirty="0"/>
          </a:p>
        </p:txBody>
      </p:sp>
      <mc:AlternateContent xmlns:mc="http://schemas.openxmlformats.org/markup-compatibility/2006" xmlns:a14="http://schemas.microsoft.com/office/drawing/2010/main">
        <mc:Choice Requires="a14">
          <p:sp>
            <p:nvSpPr>
              <p:cNvPr id="6" name="Tekstvak 5"/>
              <p:cNvSpPr txBox="1"/>
              <p:nvPr/>
            </p:nvSpPr>
            <p:spPr>
              <a:xfrm>
                <a:off x="4191634" y="2311400"/>
                <a:ext cx="3855086" cy="93160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nl-NL" sz="2000" i="1" smtClean="0">
                          <a:latin typeface="Cambria Math" panose="02040503050406030204" pitchFamily="18" charset="0"/>
                        </a:rPr>
                        <m:t>h</m:t>
                      </m:r>
                      <m:d>
                        <m:dPr>
                          <m:ctrlPr>
                            <a:rPr lang="nl-NL" sz="2000" i="1">
                              <a:latin typeface="Cambria Math" panose="02040503050406030204" pitchFamily="18" charset="0"/>
                            </a:rPr>
                          </m:ctrlPr>
                        </m:dPr>
                        <m:e>
                          <m:r>
                            <a:rPr lang="nl-NL" sz="2000" i="1">
                              <a:latin typeface="Cambria Math" panose="02040503050406030204" pitchFamily="18" charset="0"/>
                            </a:rPr>
                            <m:t>𝑊</m:t>
                          </m:r>
                        </m:e>
                      </m:d>
                      <m:r>
                        <a:rPr lang="nl-NL" sz="2000" i="1">
                          <a:latin typeface="Cambria Math" panose="02040503050406030204" pitchFamily="18" charset="0"/>
                        </a:rPr>
                        <m:t>= </m:t>
                      </m:r>
                      <m:nary>
                        <m:naryPr>
                          <m:chr m:val="∑"/>
                          <m:ctrlPr>
                            <a:rPr lang="nl-NL" sz="2000" i="1">
                              <a:latin typeface="Cambria Math" panose="02040503050406030204" pitchFamily="18" charset="0"/>
                            </a:rPr>
                          </m:ctrlPr>
                        </m:naryPr>
                        <m:sub>
                          <m:r>
                            <m:rPr>
                              <m:brk m:alnAt="23"/>
                            </m:rPr>
                            <a:rPr lang="nl-NL" sz="2000" i="1">
                              <a:latin typeface="Cambria Math" panose="02040503050406030204" pitchFamily="18" charset="0"/>
                            </a:rPr>
                            <m:t>𝑘</m:t>
                          </m:r>
                          <m:r>
                            <a:rPr lang="nl-NL" sz="2000" i="1">
                              <a:latin typeface="Cambria Math" panose="02040503050406030204" pitchFamily="18" charset="0"/>
                            </a:rPr>
                            <m:t>=1</m:t>
                          </m:r>
                        </m:sub>
                        <m:sup>
                          <m:r>
                            <a:rPr lang="nl-NL" sz="2000" i="1">
                              <a:latin typeface="Cambria Math" panose="02040503050406030204" pitchFamily="18" charset="0"/>
                              <a:ea typeface="Cambria Math" panose="02040503050406030204" pitchFamily="18" charset="0"/>
                            </a:rPr>
                            <m:t>∞</m:t>
                          </m:r>
                        </m:sup>
                        <m:e>
                          <m:r>
                            <m:rPr>
                              <m:sty m:val="p"/>
                            </m:rPr>
                            <a:rPr lang="en-US" sz="2000" b="0" i="0" smtClean="0">
                              <a:latin typeface="Cambria Math" panose="02040503050406030204" pitchFamily="18" charset="0"/>
                              <a:ea typeface="Cambria Math" panose="02040503050406030204" pitchFamily="18" charset="0"/>
                            </a:rPr>
                            <m:t>Tr</m:t>
                          </m:r>
                          <m:d>
                            <m:dPr>
                              <m:ctrlPr>
                                <a:rPr lang="en-US" sz="2000" b="0" i="1" smtClean="0">
                                  <a:latin typeface="Cambria Math" panose="02040503050406030204" pitchFamily="18" charset="0"/>
                                  <a:ea typeface="Cambria Math" panose="02040503050406030204" pitchFamily="18" charset="0"/>
                                </a:rPr>
                              </m:ctrlPr>
                            </m:dPr>
                            <m:e>
                              <m:m>
                                <m:mPr>
                                  <m:mcs>
                                    <m:mc>
                                      <m:mcPr>
                                        <m:count m:val="1"/>
                                        <m:mcJc m:val="center"/>
                                      </m:mcPr>
                                    </m:mc>
                                  </m:mcs>
                                  <m:ctrlPr>
                                    <a:rPr lang="en-US" sz="2000" b="0" i="1" smtClean="0">
                                      <a:latin typeface="Cambria Math" panose="02040503050406030204" pitchFamily="18" charset="0"/>
                                      <a:ea typeface="Cambria Math" panose="02040503050406030204" pitchFamily="18" charset="0"/>
                                    </a:rPr>
                                  </m:ctrlPr>
                                </m:mPr>
                                <m:mr>
                                  <m:e>
                                    <m:f>
                                      <m:fPr>
                                        <m:ctrlPr>
                                          <a:rPr lang="nl-NL" sz="2000" i="1">
                                            <a:latin typeface="Cambria Math" panose="02040503050406030204" pitchFamily="18" charset="0"/>
                                          </a:rPr>
                                        </m:ctrlPr>
                                      </m:fPr>
                                      <m:num>
                                        <m:sSup>
                                          <m:sSupPr>
                                            <m:ctrlPr>
                                              <a:rPr lang="nl-NL" sz="2000" i="1">
                                                <a:latin typeface="Cambria Math" panose="02040503050406030204" pitchFamily="18" charset="0"/>
                                              </a:rPr>
                                            </m:ctrlPr>
                                          </m:sSupPr>
                                          <m:e>
                                            <m:r>
                                              <a:rPr lang="nl-NL" sz="2000" i="1">
                                                <a:latin typeface="Cambria Math" panose="02040503050406030204" pitchFamily="18" charset="0"/>
                                              </a:rPr>
                                              <m:t>(</m:t>
                                            </m:r>
                                            <m:r>
                                              <a:rPr lang="nl-NL" sz="2000" b="0" i="1" smtClean="0">
                                                <a:latin typeface="Cambria Math" panose="02040503050406030204" pitchFamily="18" charset="0"/>
                                              </a:rPr>
                                              <m:t>𝑊</m:t>
                                            </m:r>
                                            <m:r>
                                              <a:rPr lang="nl-NL" sz="2000" i="1">
                                                <a:latin typeface="Cambria Math" panose="02040503050406030204" pitchFamily="18" charset="0"/>
                                              </a:rPr>
                                              <m:t>∘</m:t>
                                            </m:r>
                                            <m:r>
                                              <a:rPr lang="nl-NL" sz="2000" b="0" i="1" smtClean="0">
                                                <a:latin typeface="Cambria Math" panose="02040503050406030204" pitchFamily="18" charset="0"/>
                                              </a:rPr>
                                              <m:t>𝑊</m:t>
                                            </m:r>
                                            <m:r>
                                              <a:rPr lang="nl-NL" sz="2000" i="1">
                                                <a:latin typeface="Cambria Math" panose="02040503050406030204" pitchFamily="18" charset="0"/>
                                              </a:rPr>
                                              <m:t>)</m:t>
                                            </m:r>
                                          </m:e>
                                          <m:sup>
                                            <m:r>
                                              <a:rPr lang="nl-NL" sz="2000" i="1">
                                                <a:latin typeface="Cambria Math" panose="02040503050406030204" pitchFamily="18" charset="0"/>
                                              </a:rPr>
                                              <m:t>𝑘</m:t>
                                            </m:r>
                                          </m:sup>
                                        </m:sSup>
                                      </m:num>
                                      <m:den>
                                        <m:r>
                                          <a:rPr lang="nl-NL" sz="2000" i="1">
                                            <a:latin typeface="Cambria Math" panose="02040503050406030204" pitchFamily="18" charset="0"/>
                                          </a:rPr>
                                          <m:t>𝑘</m:t>
                                        </m:r>
                                        <m:r>
                                          <a:rPr lang="nl-NL" sz="2000" i="1">
                                            <a:latin typeface="Cambria Math" panose="02040503050406030204" pitchFamily="18" charset="0"/>
                                          </a:rPr>
                                          <m:t>!</m:t>
                                        </m:r>
                                      </m:den>
                                    </m:f>
                                  </m:e>
                                </m:mr>
                              </m:m>
                            </m:e>
                          </m:d>
                        </m:e>
                      </m:nary>
                    </m:oMath>
                  </m:oMathPara>
                </a14:m>
                <a:endParaRPr lang="nl-NL" sz="1800" dirty="0"/>
              </a:p>
            </p:txBody>
          </p:sp>
        </mc:Choice>
        <mc:Fallback xmlns="">
          <p:sp>
            <p:nvSpPr>
              <p:cNvPr id="6" name="Tekstvak 5"/>
              <p:cNvSpPr txBox="1">
                <a:spLocks noRot="1" noChangeAspect="1" noMove="1" noResize="1" noEditPoints="1" noAdjustHandles="1" noChangeArrowheads="1" noChangeShapeType="1" noTextEdit="1"/>
              </p:cNvSpPr>
              <p:nvPr/>
            </p:nvSpPr>
            <p:spPr>
              <a:xfrm>
                <a:off x="4191634" y="2311400"/>
                <a:ext cx="3855086" cy="931602"/>
              </a:xfrm>
              <a:prstGeom prst="rect">
                <a:avLst/>
              </a:prstGeom>
              <a:blipFill rotWithShape="0">
                <a:blip r:embed="rId4"/>
                <a:stretch>
                  <a:fillRect/>
                </a:stretch>
              </a:blipFill>
            </p:spPr>
            <p:txBody>
              <a:bodyPr/>
              <a:lstStyle/>
              <a:p>
                <a:r>
                  <a:rPr lang="nl-NL">
                    <a:noFill/>
                  </a:rPr>
                  <a:t> </a:t>
                </a:r>
              </a:p>
            </p:txBody>
          </p:sp>
        </mc:Fallback>
      </mc:AlternateContent>
    </p:spTree>
    <p:extLst>
      <p:ext uri="{BB962C8B-B14F-4D97-AF65-F5344CB8AC3E}">
        <p14:creationId xmlns:p14="http://schemas.microsoft.com/office/powerpoint/2010/main" val="3071660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err="1" smtClean="0"/>
              <a:t>Experimental</a:t>
            </a:r>
            <a:r>
              <a:rPr lang="nl-NL" dirty="0" smtClean="0"/>
              <a:t> </a:t>
            </a:r>
            <a:r>
              <a:rPr lang="nl-NL" dirty="0" err="1" smtClean="0"/>
              <a:t>Results</a:t>
            </a:r>
            <a:endParaRPr lang="nl-NL" dirty="0"/>
          </a:p>
        </p:txBody>
      </p:sp>
      <mc:AlternateContent xmlns:mc="http://schemas.openxmlformats.org/markup-compatibility/2006">
        <mc:Choice xmlns:a14="http://schemas.microsoft.com/office/drawing/2010/main" Requires="a14">
          <p:sp>
            <p:nvSpPr>
              <p:cNvPr id="3" name="Tijdelijke aanduiding voor inhoud 2"/>
              <p:cNvSpPr>
                <a:spLocks noGrp="1"/>
              </p:cNvSpPr>
              <p:nvPr>
                <p:ph idx="1"/>
              </p:nvPr>
            </p:nvSpPr>
            <p:spPr/>
            <p:txBody>
              <a:bodyPr/>
              <a:lstStyle/>
              <a:p>
                <a:pPr marL="457200" indent="-457200">
                  <a:buAutoNum type="arabicPeriod"/>
                </a:pPr>
                <a:r>
                  <a:rPr lang="nl-NL" dirty="0" smtClean="0"/>
                  <a:t>Vary </a:t>
                </a:r>
                <a:r>
                  <a:rPr lang="nl-NL" dirty="0" err="1" smtClean="0"/>
                  <a:t>number</a:t>
                </a:r>
                <a:r>
                  <a:rPr lang="nl-NL" dirty="0" smtClean="0"/>
                  <a:t> of variables </a:t>
                </a:r>
                <a14:m>
                  <m:oMath xmlns:m="http://schemas.openxmlformats.org/officeDocument/2006/math">
                    <m:r>
                      <a:rPr lang="nl-NL" i="1" dirty="0" smtClean="0">
                        <a:latin typeface="Cambria Math" panose="02040503050406030204" pitchFamily="18" charset="0"/>
                      </a:rPr>
                      <m:t>𝑝</m:t>
                    </m:r>
                    <m:r>
                      <a:rPr lang="nl-NL" i="1" dirty="0" smtClean="0">
                        <a:latin typeface="Cambria Math" panose="02040503050406030204" pitchFamily="18" charset="0"/>
                      </a:rPr>
                      <m:t> ∈ {5, 10, 15, 25, 50}</m:t>
                    </m:r>
                  </m:oMath>
                </a14:m>
                <a:r>
                  <a:rPr lang="nl-NL" i="1" dirty="0" smtClean="0"/>
                  <a:t>.</a:t>
                </a:r>
              </a:p>
              <a:p>
                <a:pPr marL="457200" indent="-457200">
                  <a:buAutoNum type="arabicPeriod"/>
                </a:pPr>
                <a:endParaRPr lang="nl-NL" i="1" dirty="0"/>
              </a:p>
              <a:p>
                <a:pPr marL="457200" indent="-457200">
                  <a:buAutoNum type="arabicPeriod"/>
                </a:pPr>
                <a:r>
                  <a:rPr lang="nl-NL" dirty="0" err="1" smtClean="0"/>
                  <a:t>Generate</a:t>
                </a:r>
                <a:r>
                  <a:rPr lang="nl-NL" dirty="0" smtClean="0"/>
                  <a:t> ten </a:t>
                </a:r>
                <a:r>
                  <a:rPr lang="nl-NL" dirty="0" err="1" smtClean="0"/>
                  <a:t>acyclic</a:t>
                </a:r>
                <a:r>
                  <a:rPr lang="nl-NL" dirty="0" smtClean="0"/>
                  <a:t> </a:t>
                </a:r>
                <a14:m>
                  <m:oMath xmlns:m="http://schemas.openxmlformats.org/officeDocument/2006/math">
                    <m:r>
                      <a:rPr lang="nl-NL" i="1" dirty="0" smtClean="0">
                        <a:latin typeface="Cambria Math" panose="02040503050406030204" pitchFamily="18" charset="0"/>
                      </a:rPr>
                      <m:t>𝑊</m:t>
                    </m:r>
                  </m:oMath>
                </a14:m>
                <a:r>
                  <a:rPr lang="nl-NL" i="1" dirty="0" smtClean="0"/>
                  <a:t> </a:t>
                </a:r>
                <a:r>
                  <a:rPr lang="nl-NL" dirty="0" err="1" smtClean="0"/>
                  <a:t>with</a:t>
                </a:r>
                <a:r>
                  <a:rPr lang="nl-NL" dirty="0" smtClean="0"/>
                  <a:t> a </a:t>
                </a:r>
                <a:r>
                  <a:rPr lang="nl-NL" dirty="0" err="1" smtClean="0"/>
                  <a:t>total</a:t>
                </a:r>
                <a:r>
                  <a:rPr lang="nl-NL" dirty="0" smtClean="0"/>
                  <a:t> of </a:t>
                </a:r>
                <a14:m>
                  <m:oMath xmlns:m="http://schemas.openxmlformats.org/officeDocument/2006/math">
                    <m:r>
                      <a:rPr lang="nl-NL" i="1" dirty="0" smtClean="0">
                        <a:latin typeface="Cambria Math" panose="02040503050406030204" pitchFamily="18" charset="0"/>
                      </a:rPr>
                      <m:t>𝑠</m:t>
                    </m:r>
                    <m:r>
                      <a:rPr lang="nl-NL" i="1" dirty="0" smtClean="0">
                        <a:latin typeface="Cambria Math" panose="02040503050406030204" pitchFamily="18" charset="0"/>
                      </a:rPr>
                      <m:t> = 3</m:t>
                    </m:r>
                    <m:r>
                      <a:rPr lang="nl-NL" i="1" dirty="0" smtClean="0">
                        <a:latin typeface="Cambria Math" panose="02040503050406030204" pitchFamily="18" charset="0"/>
                      </a:rPr>
                      <m:t>𝑝</m:t>
                    </m:r>
                    <m:r>
                      <a:rPr lang="nl-NL" i="1" dirty="0">
                        <a:latin typeface="Cambria Math" panose="02040503050406030204" pitchFamily="18" charset="0"/>
                      </a:rPr>
                      <m:t> </m:t>
                    </m:r>
                  </m:oMath>
                </a14:m>
                <a:r>
                  <a:rPr lang="nl-NL" dirty="0" err="1" smtClean="0"/>
                  <a:t>arcs</a:t>
                </a:r>
                <a:r>
                  <a:rPr lang="nl-NL" dirty="0" smtClean="0"/>
                  <a:t> per </a:t>
                </a:r>
                <a:r>
                  <a:rPr lang="nl-NL" dirty="0" err="1" smtClean="0"/>
                  <a:t>value</a:t>
                </a:r>
                <a:r>
                  <a:rPr lang="nl-NL" dirty="0" smtClean="0"/>
                  <a:t> of </a:t>
                </a:r>
                <a14:m>
                  <m:oMath xmlns:m="http://schemas.openxmlformats.org/officeDocument/2006/math">
                    <m:r>
                      <a:rPr lang="nl-NL" i="1" dirty="0" smtClean="0">
                        <a:latin typeface="Cambria Math" panose="02040503050406030204" pitchFamily="18" charset="0"/>
                      </a:rPr>
                      <m:t>𝑝</m:t>
                    </m:r>
                  </m:oMath>
                </a14:m>
                <a:endParaRPr lang="nl-NL" dirty="0" smtClean="0"/>
              </a:p>
              <a:p>
                <a:pPr marL="457200" indent="-457200">
                  <a:buAutoNum type="arabicPeriod"/>
                </a:pPr>
                <a:endParaRPr lang="nl-NL" dirty="0"/>
              </a:p>
              <a:p>
                <a:pPr marL="457200" indent="-457200">
                  <a:buAutoNum type="arabicPeriod"/>
                </a:pPr>
                <a:r>
                  <a:rPr lang="nl-NL" dirty="0" err="1" smtClean="0"/>
                  <a:t>Generate</a:t>
                </a:r>
                <a:r>
                  <a:rPr lang="nl-NL" dirty="0" smtClean="0"/>
                  <a:t> ten data matrices </a:t>
                </a:r>
                <a14:m>
                  <m:oMath xmlns:m="http://schemas.openxmlformats.org/officeDocument/2006/math">
                    <m:r>
                      <a:rPr lang="nl-NL" b="1" i="1" dirty="0">
                        <a:latin typeface="Cambria Math" panose="02040503050406030204" pitchFamily="18" charset="0"/>
                      </a:rPr>
                      <m:t>𝑿</m:t>
                    </m:r>
                  </m:oMath>
                </a14:m>
                <a:r>
                  <a:rPr lang="nl-NL" dirty="0" smtClean="0"/>
                  <a:t> of </a:t>
                </a:r>
                <a14:m>
                  <m:oMath xmlns:m="http://schemas.openxmlformats.org/officeDocument/2006/math">
                    <m:r>
                      <a:rPr lang="nl-NL" i="1" dirty="0">
                        <a:latin typeface="Cambria Math" panose="02040503050406030204" pitchFamily="18" charset="0"/>
                        <a:ea typeface="Cambria Math" panose="02040503050406030204" pitchFamily="18" charset="0"/>
                      </a:rPr>
                      <m:t>1,000</m:t>
                    </m:r>
                  </m:oMath>
                </a14:m>
                <a:r>
                  <a:rPr lang="nl-NL" dirty="0" smtClean="0"/>
                  <a:t> time steps</a:t>
                </a:r>
              </a:p>
              <a:p>
                <a:pPr marL="457200" indent="-457200">
                  <a:buAutoNum type="arabicPeriod"/>
                </a:pPr>
                <a:endParaRPr lang="nl-NL" dirty="0" smtClean="0"/>
              </a:p>
              <a:p>
                <a:pPr marL="457200" indent="-457200">
                  <a:buAutoNum type="arabicPeriod"/>
                </a:pPr>
                <a:r>
                  <a:rPr lang="nl-NL" dirty="0" err="1" smtClean="0"/>
                  <a:t>Estimate</a:t>
                </a:r>
                <a:r>
                  <a:rPr lang="nl-NL" dirty="0" smtClean="0"/>
                  <a:t> </a:t>
                </a:r>
                <a14:m>
                  <m:oMath xmlns:m="http://schemas.openxmlformats.org/officeDocument/2006/math">
                    <m:acc>
                      <m:accPr>
                        <m:chr m:val="̂"/>
                        <m:ctrlPr>
                          <a:rPr lang="nl-NL" i="1" dirty="0" smtClean="0">
                            <a:latin typeface="Cambria Math" panose="02040503050406030204" pitchFamily="18" charset="0"/>
                          </a:rPr>
                        </m:ctrlPr>
                      </m:accPr>
                      <m:e>
                        <m:r>
                          <a:rPr lang="nl-NL" b="0" i="1" dirty="0" smtClean="0">
                            <a:latin typeface="Cambria Math" panose="02040503050406030204" pitchFamily="18" charset="0"/>
                          </a:rPr>
                          <m:t>𝑊</m:t>
                        </m:r>
                      </m:e>
                    </m:acc>
                  </m:oMath>
                </a14:m>
                <a:r>
                  <a:rPr lang="nl-NL" dirty="0" smtClean="0"/>
                  <a:t> </a:t>
                </a:r>
                <a:r>
                  <a:rPr lang="nl-NL" dirty="0" err="1" smtClean="0"/>
                  <a:t>using</a:t>
                </a:r>
                <a:r>
                  <a:rPr lang="nl-NL" dirty="0" smtClean="0"/>
                  <a:t> </a:t>
                </a:r>
                <a:r>
                  <a:rPr lang="nl-NL" dirty="0" err="1" smtClean="0"/>
                  <a:t>the</a:t>
                </a:r>
                <a:r>
                  <a:rPr lang="nl-NL" dirty="0" smtClean="0"/>
                  <a:t> </a:t>
                </a:r>
                <a:r>
                  <a:rPr lang="nl-NL" dirty="0" err="1" smtClean="0"/>
                  <a:t>three</a:t>
                </a:r>
                <a:r>
                  <a:rPr lang="nl-NL" dirty="0" smtClean="0"/>
                  <a:t> </a:t>
                </a:r>
                <a:r>
                  <a:rPr lang="nl-NL" dirty="0" err="1" smtClean="0"/>
                  <a:t>methods</a:t>
                </a:r>
                <a:endParaRPr lang="nl-NL" dirty="0"/>
              </a:p>
              <a:p>
                <a:pPr marL="457200" indent="-457200">
                  <a:buAutoNum type="arabicPeriod"/>
                </a:pPr>
                <a:endParaRPr lang="nl-NL" dirty="0"/>
              </a:p>
              <a:p>
                <a:pPr marL="457200" indent="-457200">
                  <a:buAutoNum type="arabicPeriod"/>
                </a:pPr>
                <a:r>
                  <a:rPr lang="nl-NL" dirty="0" err="1" smtClean="0"/>
                  <a:t>Compare</a:t>
                </a:r>
                <a:r>
                  <a:rPr lang="nl-NL" dirty="0" smtClean="0"/>
                  <a:t> </a:t>
                </a:r>
                <a:r>
                  <a:rPr lang="nl-NL" dirty="0" err="1" smtClean="0"/>
                  <a:t>Structural</a:t>
                </a:r>
                <a:r>
                  <a:rPr lang="nl-NL" dirty="0" smtClean="0"/>
                  <a:t> Hamming </a:t>
                </a:r>
                <a:r>
                  <a:rPr lang="nl-NL" dirty="0" err="1" smtClean="0"/>
                  <a:t>Distance</a:t>
                </a:r>
                <a:r>
                  <a:rPr lang="nl-NL" dirty="0" smtClean="0"/>
                  <a:t> </a:t>
                </a:r>
                <a:r>
                  <a:rPr lang="nl-NL" dirty="0" err="1" smtClean="0"/>
                  <a:t>and</a:t>
                </a:r>
                <a:r>
                  <a:rPr lang="nl-NL" dirty="0" smtClean="0"/>
                  <a:t> </a:t>
                </a:r>
                <a:r>
                  <a:rPr lang="nl-NL" dirty="0" err="1" smtClean="0"/>
                  <a:t>Expected</a:t>
                </a:r>
                <a:r>
                  <a:rPr lang="nl-NL" dirty="0" smtClean="0"/>
                  <a:t> </a:t>
                </a:r>
                <a:r>
                  <a:rPr lang="nl-NL" dirty="0" err="1" smtClean="0"/>
                  <a:t>Excess</a:t>
                </a:r>
                <a:r>
                  <a:rPr lang="nl-NL" dirty="0" smtClean="0"/>
                  <a:t> Risk </a:t>
                </a:r>
                <a:endParaRPr lang="nl-NL" dirty="0"/>
              </a:p>
            </p:txBody>
          </p:sp>
        </mc:Choice>
        <mc:Fallback>
          <p:sp>
            <p:nvSpPr>
              <p:cNvPr id="3" name="Tijdelijke aanduiding voor inhoud 2"/>
              <p:cNvSpPr>
                <a:spLocks noGrp="1" noRot="1" noChangeAspect="1" noMove="1" noResize="1" noEditPoints="1" noAdjustHandles="1" noChangeArrowheads="1" noChangeShapeType="1" noTextEdit="1"/>
              </p:cNvSpPr>
              <p:nvPr>
                <p:ph idx="1"/>
              </p:nvPr>
            </p:nvSpPr>
            <p:spPr>
              <a:blipFill rotWithShape="0">
                <a:blip r:embed="rId3"/>
                <a:stretch>
                  <a:fillRect l="-2016" t="-2917"/>
                </a:stretch>
              </a:blipFill>
            </p:spPr>
            <p:txBody>
              <a:bodyPr/>
              <a:lstStyle/>
              <a:p>
                <a:r>
                  <a:rPr lang="nl-NL">
                    <a:noFill/>
                  </a:rPr>
                  <a:t> </a:t>
                </a:r>
              </a:p>
            </p:txBody>
          </p:sp>
        </mc:Fallback>
      </mc:AlternateContent>
      <p:sp>
        <p:nvSpPr>
          <p:cNvPr id="4" name="Tijdelijke aanduiding voor voettekst 3"/>
          <p:cNvSpPr>
            <a:spLocks noGrp="1"/>
          </p:cNvSpPr>
          <p:nvPr>
            <p:ph type="ftr" sz="quarter" idx="11"/>
          </p:nvPr>
        </p:nvSpPr>
        <p:spPr/>
        <p:txBody>
          <a:bodyPr/>
          <a:lstStyle/>
          <a:p>
            <a:r>
              <a:rPr lang="en-US" smtClean="0"/>
              <a:t>Structure Learning for High-Dimensional Time Series Data</a:t>
            </a:r>
            <a:endParaRPr lang="en-GB" dirty="0"/>
          </a:p>
        </p:txBody>
      </p:sp>
      <p:sp>
        <p:nvSpPr>
          <p:cNvPr id="5" name="Tijdelijke aanduiding voor dianummer 4"/>
          <p:cNvSpPr>
            <a:spLocks noGrp="1"/>
          </p:cNvSpPr>
          <p:nvPr>
            <p:ph type="sldNum" sz="quarter" idx="12"/>
          </p:nvPr>
        </p:nvSpPr>
        <p:spPr/>
        <p:txBody>
          <a:bodyPr/>
          <a:lstStyle/>
          <a:p>
            <a:fld id="{C194BDB0-F4EA-4DD6-8281-CCE2440D0CE0}" type="slidenum">
              <a:rPr lang="en-GB" smtClean="0"/>
              <a:t>22</a:t>
            </a:fld>
            <a:endParaRPr lang="en-GB" dirty="0"/>
          </a:p>
        </p:txBody>
      </p:sp>
    </p:spTree>
    <p:extLst>
      <p:ext uri="{BB962C8B-B14F-4D97-AF65-F5344CB8AC3E}">
        <p14:creationId xmlns:p14="http://schemas.microsoft.com/office/powerpoint/2010/main" val="3551436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Afbeelding 7"/>
          <p:cNvPicPr>
            <a:picLocks noChangeAspect="1"/>
          </p:cNvPicPr>
          <p:nvPr/>
        </p:nvPicPr>
        <p:blipFill>
          <a:blip r:embed="rId3"/>
          <a:stretch>
            <a:fillRect/>
          </a:stretch>
        </p:blipFill>
        <p:spPr>
          <a:xfrm>
            <a:off x="1102233" y="905808"/>
            <a:ext cx="6948934" cy="3661200"/>
          </a:xfrm>
          <a:prstGeom prst="rect">
            <a:avLst/>
          </a:prstGeom>
        </p:spPr>
      </p:pic>
      <p:sp>
        <p:nvSpPr>
          <p:cNvPr id="2" name="Titel 1"/>
          <p:cNvSpPr>
            <a:spLocks noGrp="1"/>
          </p:cNvSpPr>
          <p:nvPr>
            <p:ph type="title"/>
          </p:nvPr>
        </p:nvSpPr>
        <p:spPr>
          <a:xfrm>
            <a:off x="758824" y="518711"/>
            <a:ext cx="7658843" cy="539038"/>
          </a:xfrm>
        </p:spPr>
        <p:txBody>
          <a:bodyPr/>
          <a:lstStyle/>
          <a:p>
            <a:r>
              <a:rPr lang="nl-NL" sz="2000" dirty="0" err="1" smtClean="0"/>
              <a:t>Structural</a:t>
            </a:r>
            <a:r>
              <a:rPr lang="nl-NL" sz="2000" dirty="0" smtClean="0"/>
              <a:t> Hamming </a:t>
            </a:r>
            <a:r>
              <a:rPr lang="nl-NL" sz="2000" dirty="0" err="1" smtClean="0"/>
              <a:t>Distance</a:t>
            </a:r>
            <a:r>
              <a:rPr lang="nl-NL" sz="2000" dirty="0" smtClean="0"/>
              <a:t>:</a:t>
            </a:r>
            <a:r>
              <a:rPr lang="nl-NL" sz="2400" dirty="0" smtClean="0"/>
              <a:t> 	  </a:t>
            </a:r>
            <a:r>
              <a:rPr lang="nl-NL" sz="1600" i="1" dirty="0" smtClean="0"/>
              <a:t>#</a:t>
            </a:r>
            <a:r>
              <a:rPr lang="nl-NL" sz="1600" i="1" dirty="0" err="1" smtClean="0"/>
              <a:t>missed</a:t>
            </a:r>
            <a:r>
              <a:rPr lang="nl-NL" sz="1600" i="1" dirty="0" smtClean="0"/>
              <a:t> </a:t>
            </a:r>
            <a:r>
              <a:rPr lang="nl-NL" sz="1600" i="1" dirty="0" err="1" smtClean="0"/>
              <a:t>arcs</a:t>
            </a:r>
            <a:r>
              <a:rPr lang="nl-NL" sz="1600" i="1" dirty="0" smtClean="0"/>
              <a:t>  +  #incorrect </a:t>
            </a:r>
            <a:r>
              <a:rPr lang="nl-NL" sz="1600" i="1" dirty="0" err="1" smtClean="0"/>
              <a:t>arcs</a:t>
            </a:r>
            <a:r>
              <a:rPr lang="nl-NL" sz="1600" i="1" dirty="0" smtClean="0"/>
              <a:t>  +  #</a:t>
            </a:r>
            <a:r>
              <a:rPr lang="nl-NL" sz="1600" i="1" dirty="0" err="1" smtClean="0"/>
              <a:t>reversed</a:t>
            </a:r>
            <a:r>
              <a:rPr lang="nl-NL" sz="1600" i="1" dirty="0" smtClean="0"/>
              <a:t> </a:t>
            </a:r>
            <a:r>
              <a:rPr lang="nl-NL" sz="1600" i="1" dirty="0" err="1" smtClean="0"/>
              <a:t>arcs</a:t>
            </a:r>
            <a:endParaRPr lang="nl-NL" sz="2400" i="1" dirty="0"/>
          </a:p>
        </p:txBody>
      </p:sp>
      <p:sp>
        <p:nvSpPr>
          <p:cNvPr id="4" name="Tijdelijke aanduiding voor voettekst 3"/>
          <p:cNvSpPr>
            <a:spLocks noGrp="1"/>
          </p:cNvSpPr>
          <p:nvPr>
            <p:ph type="ftr" sz="quarter" idx="11"/>
          </p:nvPr>
        </p:nvSpPr>
        <p:spPr/>
        <p:txBody>
          <a:bodyPr/>
          <a:lstStyle/>
          <a:p>
            <a:r>
              <a:rPr lang="en-US" smtClean="0"/>
              <a:t>Structure Learning for High-Dimensional Time Series Data</a:t>
            </a:r>
            <a:endParaRPr lang="en-GB" dirty="0"/>
          </a:p>
        </p:txBody>
      </p:sp>
      <p:sp>
        <p:nvSpPr>
          <p:cNvPr id="5" name="Tijdelijke aanduiding voor dianummer 4"/>
          <p:cNvSpPr>
            <a:spLocks noGrp="1"/>
          </p:cNvSpPr>
          <p:nvPr>
            <p:ph type="sldNum" sz="quarter" idx="12"/>
          </p:nvPr>
        </p:nvSpPr>
        <p:spPr/>
        <p:txBody>
          <a:bodyPr/>
          <a:lstStyle/>
          <a:p>
            <a:fld id="{C194BDB0-F4EA-4DD6-8281-CCE2440D0CE0}" type="slidenum">
              <a:rPr lang="en-GB" smtClean="0"/>
              <a:t>23</a:t>
            </a:fld>
            <a:endParaRPr lang="en-GB" dirty="0"/>
          </a:p>
        </p:txBody>
      </p:sp>
    </p:spTree>
    <p:extLst>
      <p:ext uri="{BB962C8B-B14F-4D97-AF65-F5344CB8AC3E}">
        <p14:creationId xmlns:p14="http://schemas.microsoft.com/office/powerpoint/2010/main" val="1002732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Afbeelding 5"/>
          <p:cNvPicPr>
            <a:picLocks noChangeAspect="1"/>
          </p:cNvPicPr>
          <p:nvPr/>
        </p:nvPicPr>
        <p:blipFill>
          <a:blip r:embed="rId3"/>
          <a:stretch>
            <a:fillRect/>
          </a:stretch>
        </p:blipFill>
        <p:spPr>
          <a:xfrm>
            <a:off x="984267" y="902094"/>
            <a:ext cx="7074559" cy="3650400"/>
          </a:xfrm>
          <a:prstGeom prst="rect">
            <a:avLst/>
          </a:prstGeom>
        </p:spPr>
      </p:pic>
      <mc:AlternateContent xmlns:mc="http://schemas.openxmlformats.org/markup-compatibility/2006" xmlns:a14="http://schemas.microsoft.com/office/drawing/2010/main">
        <mc:Choice Requires="a14">
          <p:sp>
            <p:nvSpPr>
              <p:cNvPr id="2" name="Titel 1"/>
              <p:cNvSpPr>
                <a:spLocks noGrp="1"/>
              </p:cNvSpPr>
              <p:nvPr>
                <p:ph type="title"/>
              </p:nvPr>
            </p:nvSpPr>
            <p:spPr>
              <a:xfrm>
                <a:off x="758824" y="518711"/>
                <a:ext cx="8098849" cy="539038"/>
              </a:xfrm>
            </p:spPr>
            <p:txBody>
              <a:bodyPr/>
              <a:lstStyle/>
              <a:p>
                <a:r>
                  <a:rPr lang="nl-NL" sz="2000" dirty="0" smtClean="0"/>
                  <a:t>Expected </a:t>
                </a:r>
                <a:r>
                  <a:rPr lang="nl-NL" sz="2000" dirty="0" err="1" smtClean="0"/>
                  <a:t>Excess</a:t>
                </a:r>
                <a:r>
                  <a:rPr lang="nl-NL" sz="2000" dirty="0" smtClean="0"/>
                  <a:t> Risk     </a:t>
                </a:r>
                <a:r>
                  <a:rPr lang="nl-NL" sz="1600" i="1" dirty="0" err="1" smtClean="0"/>
                  <a:t>difference</a:t>
                </a:r>
                <a:r>
                  <a:rPr lang="nl-NL" sz="1600" i="1" dirty="0" smtClean="0"/>
                  <a:t> in </a:t>
                </a:r>
                <a:r>
                  <a:rPr lang="nl-NL" sz="1600" i="1" dirty="0" err="1" smtClean="0"/>
                  <a:t>predictive</a:t>
                </a:r>
                <a:r>
                  <a:rPr lang="nl-NL" sz="1600" i="1" dirty="0" smtClean="0"/>
                  <a:t> performance </a:t>
                </a:r>
                <a:r>
                  <a:rPr lang="nl-NL" sz="1600" i="1" dirty="0" err="1" smtClean="0"/>
                  <a:t>between</a:t>
                </a:r>
                <a:r>
                  <a:rPr lang="nl-NL" sz="1600" i="1" dirty="0" smtClean="0"/>
                  <a:t> </a:t>
                </a:r>
                <a14:m>
                  <m:oMath xmlns:m="http://schemas.openxmlformats.org/officeDocument/2006/math">
                    <m:acc>
                      <m:accPr>
                        <m:chr m:val="̂"/>
                        <m:ctrlPr>
                          <a:rPr lang="nl-NL" sz="1600" i="1" dirty="0">
                            <a:latin typeface="Cambria Math" panose="02040503050406030204" pitchFamily="18" charset="0"/>
                          </a:rPr>
                        </m:ctrlPr>
                      </m:accPr>
                      <m:e>
                        <m:r>
                          <a:rPr lang="nl-NL" sz="1600" b="0" i="1" dirty="0">
                            <a:latin typeface="Cambria Math" panose="02040503050406030204" pitchFamily="18" charset="0"/>
                          </a:rPr>
                          <m:t>𝑊</m:t>
                        </m:r>
                      </m:e>
                    </m:acc>
                  </m:oMath>
                </a14:m>
                <a:r>
                  <a:rPr lang="nl-NL" sz="1600" i="1" dirty="0" smtClean="0"/>
                  <a:t> and optimal </a:t>
                </a:r>
                <a14:m>
                  <m:oMath xmlns:m="http://schemas.openxmlformats.org/officeDocument/2006/math">
                    <m:r>
                      <a:rPr lang="nl-NL" sz="1600" i="1" dirty="0" smtClean="0">
                        <a:latin typeface="Cambria Math" panose="02040503050406030204" pitchFamily="18" charset="0"/>
                      </a:rPr>
                      <m:t>𝑊</m:t>
                    </m:r>
                  </m:oMath>
                </a14:m>
                <a:endParaRPr lang="nl-NL" sz="1600" b="0" i="1" dirty="0"/>
              </a:p>
            </p:txBody>
          </p:sp>
        </mc:Choice>
        <mc:Fallback xmlns="">
          <p:sp>
            <p:nvSpPr>
              <p:cNvPr id="2" name="Titel 1"/>
              <p:cNvSpPr>
                <a:spLocks noGrp="1" noRot="1" noChangeAspect="1" noMove="1" noResize="1" noEditPoints="1" noAdjustHandles="1" noChangeArrowheads="1" noChangeShapeType="1" noTextEdit="1"/>
              </p:cNvSpPr>
              <p:nvPr>
                <p:ph type="title"/>
              </p:nvPr>
            </p:nvSpPr>
            <p:spPr>
              <a:xfrm>
                <a:off x="758824" y="518711"/>
                <a:ext cx="8098849" cy="539038"/>
              </a:xfrm>
              <a:blipFill rotWithShape="0">
                <a:blip r:embed="rId4"/>
                <a:stretch>
                  <a:fillRect l="-1881" t="-11236"/>
                </a:stretch>
              </a:blipFill>
            </p:spPr>
            <p:txBody>
              <a:bodyPr/>
              <a:lstStyle/>
              <a:p>
                <a:r>
                  <a:rPr lang="nl-NL">
                    <a:noFill/>
                  </a:rPr>
                  <a:t> </a:t>
                </a:r>
              </a:p>
            </p:txBody>
          </p:sp>
        </mc:Fallback>
      </mc:AlternateContent>
      <p:sp>
        <p:nvSpPr>
          <p:cNvPr id="4" name="Tijdelijke aanduiding voor voettekst 3"/>
          <p:cNvSpPr>
            <a:spLocks noGrp="1"/>
          </p:cNvSpPr>
          <p:nvPr>
            <p:ph type="ftr" sz="quarter" idx="11"/>
          </p:nvPr>
        </p:nvSpPr>
        <p:spPr/>
        <p:txBody>
          <a:bodyPr/>
          <a:lstStyle/>
          <a:p>
            <a:r>
              <a:rPr lang="en-US" smtClean="0"/>
              <a:t>Structure Learning for High-Dimensional Time Series Data</a:t>
            </a:r>
            <a:endParaRPr lang="en-GB" dirty="0"/>
          </a:p>
        </p:txBody>
      </p:sp>
      <p:sp>
        <p:nvSpPr>
          <p:cNvPr id="5" name="Tijdelijke aanduiding voor dianummer 4"/>
          <p:cNvSpPr>
            <a:spLocks noGrp="1"/>
          </p:cNvSpPr>
          <p:nvPr>
            <p:ph type="sldNum" sz="quarter" idx="12"/>
          </p:nvPr>
        </p:nvSpPr>
        <p:spPr/>
        <p:txBody>
          <a:bodyPr/>
          <a:lstStyle/>
          <a:p>
            <a:fld id="{C194BDB0-F4EA-4DD6-8281-CCE2440D0CE0}" type="slidenum">
              <a:rPr lang="en-GB" smtClean="0"/>
              <a:t>24</a:t>
            </a:fld>
            <a:endParaRPr lang="en-GB" dirty="0"/>
          </a:p>
        </p:txBody>
      </p:sp>
    </p:spTree>
    <p:extLst>
      <p:ext uri="{BB962C8B-B14F-4D97-AF65-F5344CB8AC3E}">
        <p14:creationId xmlns:p14="http://schemas.microsoft.com/office/powerpoint/2010/main" val="1081508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758824" y="185957"/>
            <a:ext cx="7978775" cy="539038"/>
          </a:xfrm>
        </p:spPr>
        <p:txBody>
          <a:bodyPr/>
          <a:lstStyle/>
          <a:p>
            <a:r>
              <a:rPr lang="nl-NL" dirty="0" err="1" smtClean="0"/>
              <a:t>Recovering</a:t>
            </a:r>
            <a:r>
              <a:rPr lang="nl-NL" dirty="0" smtClean="0"/>
              <a:t> </a:t>
            </a:r>
            <a:r>
              <a:rPr lang="nl-NL" dirty="0" err="1" smtClean="0"/>
              <a:t>causal</a:t>
            </a:r>
            <a:r>
              <a:rPr lang="nl-NL" dirty="0" smtClean="0"/>
              <a:t> </a:t>
            </a:r>
            <a:r>
              <a:rPr lang="nl-NL" dirty="0" err="1" smtClean="0"/>
              <a:t>pathways</a:t>
            </a:r>
            <a:r>
              <a:rPr lang="nl-NL" dirty="0" smtClean="0"/>
              <a:t> </a:t>
            </a:r>
            <a:r>
              <a:rPr lang="nl-NL" dirty="0" err="1" smtClean="0"/>
              <a:t>using</a:t>
            </a:r>
            <a:r>
              <a:rPr lang="nl-NL" dirty="0" smtClean="0"/>
              <a:t> </a:t>
            </a:r>
            <a:r>
              <a:rPr lang="nl-NL" dirty="0" err="1" smtClean="0"/>
              <a:t>structure</a:t>
            </a:r>
            <a:r>
              <a:rPr lang="nl-NL" dirty="0" smtClean="0"/>
              <a:t> </a:t>
            </a:r>
            <a:r>
              <a:rPr lang="nl-NL" dirty="0" err="1" smtClean="0"/>
              <a:t>learning</a:t>
            </a:r>
            <a:r>
              <a:rPr lang="nl-NL" dirty="0" smtClean="0"/>
              <a:t> [3]</a:t>
            </a:r>
            <a:endParaRPr lang="nl-NL" dirty="0"/>
          </a:p>
        </p:txBody>
      </p:sp>
      <p:sp>
        <p:nvSpPr>
          <p:cNvPr id="4" name="Tijdelijke aanduiding voor voettekst 3"/>
          <p:cNvSpPr>
            <a:spLocks noGrp="1"/>
          </p:cNvSpPr>
          <p:nvPr>
            <p:ph type="ftr" sz="quarter" idx="11"/>
          </p:nvPr>
        </p:nvSpPr>
        <p:spPr/>
        <p:txBody>
          <a:bodyPr/>
          <a:lstStyle/>
          <a:p>
            <a:r>
              <a:rPr lang="en-US" smtClean="0"/>
              <a:t>Structure Learning for High-Dimensional Time Series Data</a:t>
            </a:r>
            <a:endParaRPr lang="en-GB" dirty="0"/>
          </a:p>
        </p:txBody>
      </p:sp>
      <p:sp>
        <p:nvSpPr>
          <p:cNvPr id="5" name="Tijdelijke aanduiding voor dianummer 4"/>
          <p:cNvSpPr>
            <a:spLocks noGrp="1"/>
          </p:cNvSpPr>
          <p:nvPr>
            <p:ph type="sldNum" sz="quarter" idx="12"/>
          </p:nvPr>
        </p:nvSpPr>
        <p:spPr/>
        <p:txBody>
          <a:bodyPr/>
          <a:lstStyle/>
          <a:p>
            <a:fld id="{C194BDB0-F4EA-4DD6-8281-CCE2440D0CE0}" type="slidenum">
              <a:rPr lang="en-GB" smtClean="0"/>
              <a:t>25</a:t>
            </a:fld>
            <a:endParaRPr lang="en-GB" dirty="0"/>
          </a:p>
        </p:txBody>
      </p:sp>
      <p:sp>
        <p:nvSpPr>
          <p:cNvPr id="6" name="Tijdelijke aanduiding voor inhoud 5"/>
          <p:cNvSpPr>
            <a:spLocks noGrp="1"/>
          </p:cNvSpPr>
          <p:nvPr>
            <p:ph idx="1"/>
          </p:nvPr>
        </p:nvSpPr>
        <p:spPr/>
        <p:txBody>
          <a:bodyPr/>
          <a:lstStyle/>
          <a:p>
            <a:endParaRPr lang="nl-NL" dirty="0"/>
          </a:p>
        </p:txBody>
      </p:sp>
      <p:pic>
        <p:nvPicPr>
          <p:cNvPr id="10" name="Afbeelding 9"/>
          <p:cNvPicPr>
            <a:picLocks noChangeAspect="1"/>
          </p:cNvPicPr>
          <p:nvPr/>
        </p:nvPicPr>
        <p:blipFill>
          <a:blip r:embed="rId3"/>
          <a:stretch>
            <a:fillRect/>
          </a:stretch>
        </p:blipFill>
        <p:spPr>
          <a:xfrm>
            <a:off x="1437062" y="629920"/>
            <a:ext cx="6002109" cy="4376537"/>
          </a:xfrm>
          <a:prstGeom prst="rect">
            <a:avLst/>
          </a:prstGeom>
        </p:spPr>
      </p:pic>
    </p:spTree>
    <p:extLst>
      <p:ext uri="{BB962C8B-B14F-4D97-AF65-F5344CB8AC3E}">
        <p14:creationId xmlns:p14="http://schemas.microsoft.com/office/powerpoint/2010/main" val="1970353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err="1" smtClean="0"/>
              <a:t>Recovering</a:t>
            </a:r>
            <a:r>
              <a:rPr lang="nl-NL" dirty="0" smtClean="0"/>
              <a:t> </a:t>
            </a:r>
            <a:r>
              <a:rPr lang="nl-NL" dirty="0" err="1" smtClean="0"/>
              <a:t>causal</a:t>
            </a:r>
            <a:r>
              <a:rPr lang="nl-NL" dirty="0" smtClean="0"/>
              <a:t> </a:t>
            </a:r>
            <a:r>
              <a:rPr lang="nl-NL" dirty="0" err="1" smtClean="0"/>
              <a:t>pathways</a:t>
            </a:r>
            <a:r>
              <a:rPr lang="nl-NL" dirty="0" smtClean="0"/>
              <a:t> </a:t>
            </a:r>
            <a:r>
              <a:rPr lang="nl-NL" dirty="0" err="1" smtClean="0"/>
              <a:t>using</a:t>
            </a:r>
            <a:r>
              <a:rPr lang="nl-NL" dirty="0" smtClean="0"/>
              <a:t> </a:t>
            </a:r>
            <a:r>
              <a:rPr lang="nl-NL" dirty="0" err="1" smtClean="0"/>
              <a:t>structure</a:t>
            </a:r>
            <a:r>
              <a:rPr lang="nl-NL" dirty="0" smtClean="0"/>
              <a:t> </a:t>
            </a:r>
            <a:r>
              <a:rPr lang="nl-NL" dirty="0" err="1" smtClean="0"/>
              <a:t>learning</a:t>
            </a:r>
            <a:endParaRPr lang="nl-NL" dirty="0"/>
          </a:p>
        </p:txBody>
      </p:sp>
      <p:sp>
        <p:nvSpPr>
          <p:cNvPr id="4" name="Tijdelijke aanduiding voor voettekst 3"/>
          <p:cNvSpPr>
            <a:spLocks noGrp="1"/>
          </p:cNvSpPr>
          <p:nvPr>
            <p:ph type="ftr" sz="quarter" idx="11"/>
          </p:nvPr>
        </p:nvSpPr>
        <p:spPr/>
        <p:txBody>
          <a:bodyPr/>
          <a:lstStyle/>
          <a:p>
            <a:r>
              <a:rPr lang="en-US" smtClean="0"/>
              <a:t>Structure Learning for High-Dimensional Time Series Data</a:t>
            </a:r>
            <a:endParaRPr lang="en-GB" dirty="0"/>
          </a:p>
        </p:txBody>
      </p:sp>
      <p:sp>
        <p:nvSpPr>
          <p:cNvPr id="5" name="Tijdelijke aanduiding voor dianummer 4"/>
          <p:cNvSpPr>
            <a:spLocks noGrp="1"/>
          </p:cNvSpPr>
          <p:nvPr>
            <p:ph type="sldNum" sz="quarter" idx="12"/>
          </p:nvPr>
        </p:nvSpPr>
        <p:spPr/>
        <p:txBody>
          <a:bodyPr/>
          <a:lstStyle/>
          <a:p>
            <a:fld id="{C194BDB0-F4EA-4DD6-8281-CCE2440D0CE0}" type="slidenum">
              <a:rPr lang="en-GB" smtClean="0"/>
              <a:t>26</a:t>
            </a:fld>
            <a:endParaRPr lang="en-GB" dirty="0"/>
          </a:p>
        </p:txBody>
      </p:sp>
      <p:graphicFrame>
        <p:nvGraphicFramePr>
          <p:cNvPr id="7" name="Tijdelijke aanduiding voor inhoud 6"/>
          <p:cNvGraphicFramePr>
            <a:graphicFrameLocks noGrp="1"/>
          </p:cNvGraphicFramePr>
          <p:nvPr>
            <p:ph idx="1"/>
            <p:extLst>
              <p:ext uri="{D42A27DB-BD31-4B8C-83A1-F6EECF244321}">
                <p14:modId xmlns:p14="http://schemas.microsoft.com/office/powerpoint/2010/main" val="4143846898"/>
              </p:ext>
            </p:extLst>
          </p:nvPr>
        </p:nvGraphicFramePr>
        <p:xfrm>
          <a:off x="758824" y="1400834"/>
          <a:ext cx="7699376" cy="2595880"/>
        </p:xfrm>
        <a:graphic>
          <a:graphicData uri="http://schemas.openxmlformats.org/drawingml/2006/table">
            <a:tbl>
              <a:tblPr firstRow="1" bandRow="1">
                <a:tableStyleId>{5C22544A-7EE6-4342-B048-85BDC9FD1C3A}</a:tableStyleId>
              </a:tblPr>
              <a:tblGrid>
                <a:gridCol w="1974216"/>
                <a:gridCol w="1191260"/>
                <a:gridCol w="1524000"/>
                <a:gridCol w="1424940"/>
                <a:gridCol w="1584960"/>
              </a:tblGrid>
              <a:tr h="370840">
                <a:tc>
                  <a:txBody>
                    <a:bodyPr/>
                    <a:lstStyle/>
                    <a:p>
                      <a:r>
                        <a:rPr lang="en-US" dirty="0" smtClean="0"/>
                        <a:t>Method</a:t>
                      </a:r>
                      <a:endParaRPr lang="nl-NL" dirty="0"/>
                    </a:p>
                  </a:txBody>
                  <a:tcPr/>
                </a:tc>
                <a:tc>
                  <a:txBody>
                    <a:bodyPr/>
                    <a:lstStyle/>
                    <a:p>
                      <a:pPr algn="r"/>
                      <a:r>
                        <a:rPr lang="en-US" dirty="0" smtClean="0"/>
                        <a:t>Predicted</a:t>
                      </a:r>
                      <a:r>
                        <a:rPr lang="en-US" baseline="0" dirty="0" smtClean="0"/>
                        <a:t> arcs</a:t>
                      </a:r>
                      <a:endParaRPr lang="nl-NL" dirty="0"/>
                    </a:p>
                  </a:txBody>
                  <a:tcPr/>
                </a:tc>
                <a:tc>
                  <a:txBody>
                    <a:bodyPr/>
                    <a:lstStyle/>
                    <a:p>
                      <a:pPr algn="r"/>
                      <a:r>
                        <a:rPr lang="en-US" dirty="0" smtClean="0"/>
                        <a:t>TP (out of 20)</a:t>
                      </a:r>
                      <a:endParaRPr lang="nl-NL" dirty="0"/>
                    </a:p>
                  </a:txBody>
                  <a:tcPr/>
                </a:tc>
                <a:tc>
                  <a:txBody>
                    <a:bodyPr/>
                    <a:lstStyle/>
                    <a:p>
                      <a:pPr algn="r"/>
                      <a:r>
                        <a:rPr lang="en-US" dirty="0" smtClean="0"/>
                        <a:t>SHD</a:t>
                      </a:r>
                      <a:endParaRPr lang="nl-NL" dirty="0"/>
                    </a:p>
                  </a:txBody>
                  <a:tcPr/>
                </a:tc>
                <a:tc>
                  <a:txBody>
                    <a:bodyPr/>
                    <a:lstStyle/>
                    <a:p>
                      <a:pPr algn="r"/>
                      <a:r>
                        <a:rPr lang="en-US" dirty="0" smtClean="0"/>
                        <a:t>Training MSE (10</a:t>
                      </a:r>
                      <a:r>
                        <a:rPr lang="en-US" baseline="30000" dirty="0" smtClean="0"/>
                        <a:t>6</a:t>
                      </a:r>
                      <a:r>
                        <a:rPr lang="en-US" dirty="0" smtClean="0"/>
                        <a:t>)</a:t>
                      </a:r>
                      <a:endParaRPr lang="nl-NL" baseline="0" dirty="0"/>
                    </a:p>
                  </a:txBody>
                  <a:tcPr/>
                </a:tc>
              </a:tr>
              <a:tr h="370840">
                <a:tc>
                  <a:txBody>
                    <a:bodyPr/>
                    <a:lstStyle/>
                    <a:p>
                      <a:pPr algn="l"/>
                      <a:r>
                        <a:rPr lang="en-US" sz="1400" i="1" dirty="0" smtClean="0"/>
                        <a:t>Random Walk</a:t>
                      </a:r>
                      <a:endParaRPr lang="nl-NL" sz="1400" i="1" dirty="0"/>
                    </a:p>
                  </a:txBody>
                  <a:tcPr/>
                </a:tc>
                <a:tc>
                  <a:txBody>
                    <a:bodyPr/>
                    <a:lstStyle/>
                    <a:p>
                      <a:pPr algn="r"/>
                      <a:r>
                        <a:rPr lang="en-US" sz="1600" i="1" dirty="0" smtClean="0"/>
                        <a:t>13</a:t>
                      </a:r>
                      <a:endParaRPr lang="nl-NL" sz="1600" i="1" dirty="0"/>
                    </a:p>
                  </a:txBody>
                  <a:tcPr/>
                </a:tc>
                <a:tc>
                  <a:txBody>
                    <a:bodyPr/>
                    <a:lstStyle/>
                    <a:p>
                      <a:pPr algn="r"/>
                      <a:r>
                        <a:rPr lang="en-US" sz="1600" i="1" dirty="0" smtClean="0"/>
                        <a:t>6</a:t>
                      </a:r>
                      <a:endParaRPr lang="nl-NL" sz="1600" i="1" dirty="0"/>
                    </a:p>
                  </a:txBody>
                  <a:tcPr/>
                </a:tc>
                <a:tc>
                  <a:txBody>
                    <a:bodyPr/>
                    <a:lstStyle/>
                    <a:p>
                      <a:pPr algn="r"/>
                      <a:r>
                        <a:rPr lang="en-US" sz="1600" i="1" dirty="0" smtClean="0"/>
                        <a:t>21</a:t>
                      </a:r>
                      <a:endParaRPr lang="nl-NL" sz="1600" i="1" dirty="0"/>
                    </a:p>
                  </a:txBody>
                  <a:tcPr/>
                </a:tc>
                <a:tc>
                  <a:txBody>
                    <a:bodyPr/>
                    <a:lstStyle/>
                    <a:p>
                      <a:pPr algn="r"/>
                      <a:r>
                        <a:rPr lang="en-US" sz="1600" i="1" dirty="0" smtClean="0"/>
                        <a:t>5.037</a:t>
                      </a:r>
                      <a:endParaRPr lang="nl-NL" sz="1600" i="1" dirty="0"/>
                    </a:p>
                  </a:txBody>
                  <a:tcPr/>
                </a:tc>
              </a:tr>
              <a:tr h="370840">
                <a:tc>
                  <a:txBody>
                    <a:bodyPr/>
                    <a:lstStyle/>
                    <a:p>
                      <a:r>
                        <a:rPr lang="en-US" sz="1400" i="1" dirty="0" smtClean="0"/>
                        <a:t>Guided Random Walk</a:t>
                      </a:r>
                      <a:endParaRPr lang="nl-NL" sz="1400" i="1" dirty="0"/>
                    </a:p>
                  </a:txBody>
                  <a:tcPr/>
                </a:tc>
                <a:tc>
                  <a:txBody>
                    <a:bodyPr/>
                    <a:lstStyle/>
                    <a:p>
                      <a:pPr algn="r"/>
                      <a:r>
                        <a:rPr lang="en-US" sz="1600" i="1" dirty="0" smtClean="0"/>
                        <a:t>15</a:t>
                      </a:r>
                      <a:endParaRPr lang="nl-NL" sz="1600" i="1" dirty="0"/>
                    </a:p>
                  </a:txBody>
                  <a:tcPr/>
                </a:tc>
                <a:tc>
                  <a:txBody>
                    <a:bodyPr/>
                    <a:lstStyle/>
                    <a:p>
                      <a:pPr algn="r"/>
                      <a:r>
                        <a:rPr lang="en-US" sz="1600" i="1" dirty="0" smtClean="0"/>
                        <a:t>7</a:t>
                      </a:r>
                      <a:endParaRPr lang="nl-NL" sz="1600" i="1" dirty="0"/>
                    </a:p>
                  </a:txBody>
                  <a:tcPr/>
                </a:tc>
                <a:tc>
                  <a:txBody>
                    <a:bodyPr/>
                    <a:lstStyle/>
                    <a:p>
                      <a:pPr algn="r"/>
                      <a:r>
                        <a:rPr lang="en-US" sz="1600" i="1" dirty="0" smtClean="0"/>
                        <a:t>21</a:t>
                      </a:r>
                      <a:endParaRPr lang="nl-NL" sz="1600" i="1" dirty="0"/>
                    </a:p>
                  </a:txBody>
                  <a:tcPr/>
                </a:tc>
                <a:tc>
                  <a:txBody>
                    <a:bodyPr/>
                    <a:lstStyle/>
                    <a:p>
                      <a:pPr algn="r"/>
                      <a:r>
                        <a:rPr lang="en-US" sz="1600" i="1" dirty="0" smtClean="0"/>
                        <a:t>5.051</a:t>
                      </a:r>
                      <a:endParaRPr lang="nl-NL" sz="1600" i="1" dirty="0"/>
                    </a:p>
                  </a:txBody>
                  <a:tcPr/>
                </a:tc>
              </a:tr>
              <a:tr h="370840">
                <a:tc>
                  <a:txBody>
                    <a:bodyPr/>
                    <a:lstStyle/>
                    <a:p>
                      <a:r>
                        <a:rPr lang="en-US" sz="1600" i="0" dirty="0" smtClean="0"/>
                        <a:t>Greedy</a:t>
                      </a:r>
                      <a:r>
                        <a:rPr lang="en-US" sz="1600" i="0" baseline="0" dirty="0" smtClean="0"/>
                        <a:t> Random Walk</a:t>
                      </a:r>
                      <a:endParaRPr lang="nl-NL" sz="1600" i="0" dirty="0"/>
                    </a:p>
                  </a:txBody>
                  <a:tcPr/>
                </a:tc>
                <a:tc>
                  <a:txBody>
                    <a:bodyPr/>
                    <a:lstStyle/>
                    <a:p>
                      <a:pPr algn="r"/>
                      <a:r>
                        <a:rPr lang="en-US" sz="1800" dirty="0" smtClean="0"/>
                        <a:t>17</a:t>
                      </a:r>
                      <a:endParaRPr lang="nl-NL" sz="1800" dirty="0"/>
                    </a:p>
                  </a:txBody>
                  <a:tcPr/>
                </a:tc>
                <a:tc>
                  <a:txBody>
                    <a:bodyPr/>
                    <a:lstStyle/>
                    <a:p>
                      <a:pPr algn="r"/>
                      <a:r>
                        <a:rPr lang="en-US" sz="1800" b="1" dirty="0" smtClean="0"/>
                        <a:t>8</a:t>
                      </a:r>
                      <a:endParaRPr lang="nl-NL" sz="1800" b="1" dirty="0"/>
                    </a:p>
                  </a:txBody>
                  <a:tcPr/>
                </a:tc>
                <a:tc>
                  <a:txBody>
                    <a:bodyPr/>
                    <a:lstStyle/>
                    <a:p>
                      <a:pPr algn="r"/>
                      <a:r>
                        <a:rPr lang="en-US" sz="1800" dirty="0" smtClean="0"/>
                        <a:t>21</a:t>
                      </a:r>
                      <a:endParaRPr lang="nl-NL" sz="1800" dirty="0"/>
                    </a:p>
                  </a:txBody>
                  <a:tcPr/>
                </a:tc>
                <a:tc>
                  <a:txBody>
                    <a:bodyPr/>
                    <a:lstStyle/>
                    <a:p>
                      <a:pPr algn="r"/>
                      <a:r>
                        <a:rPr lang="en-US" sz="1800" b="1" dirty="0" smtClean="0"/>
                        <a:t>4.998</a:t>
                      </a:r>
                      <a:endParaRPr lang="nl-NL" sz="1800" b="1" dirty="0"/>
                    </a:p>
                  </a:txBody>
                  <a:tcPr/>
                </a:tc>
              </a:tr>
              <a:tr h="370840">
                <a:tc>
                  <a:txBody>
                    <a:bodyPr/>
                    <a:lstStyle/>
                    <a:p>
                      <a:r>
                        <a:rPr lang="en-US" sz="1600" dirty="0" smtClean="0"/>
                        <a:t>NOTEARS</a:t>
                      </a:r>
                      <a:endParaRPr lang="nl-NL" sz="1600" dirty="0"/>
                    </a:p>
                  </a:txBody>
                  <a:tcPr/>
                </a:tc>
                <a:tc>
                  <a:txBody>
                    <a:bodyPr/>
                    <a:lstStyle/>
                    <a:p>
                      <a:pPr algn="r"/>
                      <a:r>
                        <a:rPr lang="en-US" sz="1800" dirty="0" smtClean="0"/>
                        <a:t>16</a:t>
                      </a:r>
                      <a:endParaRPr lang="nl-NL" sz="1800" dirty="0"/>
                    </a:p>
                  </a:txBody>
                  <a:tcPr/>
                </a:tc>
                <a:tc>
                  <a:txBody>
                    <a:bodyPr/>
                    <a:lstStyle/>
                    <a:p>
                      <a:pPr algn="r"/>
                      <a:r>
                        <a:rPr lang="en-US" sz="1800" b="1" dirty="0" smtClean="0"/>
                        <a:t>8</a:t>
                      </a:r>
                      <a:endParaRPr lang="nl-NL" sz="1800" b="1" dirty="0"/>
                    </a:p>
                  </a:txBody>
                  <a:tcPr/>
                </a:tc>
                <a:tc>
                  <a:txBody>
                    <a:bodyPr/>
                    <a:lstStyle/>
                    <a:p>
                      <a:pPr algn="r"/>
                      <a:r>
                        <a:rPr lang="en-US" sz="1800" dirty="0" smtClean="0"/>
                        <a:t>22</a:t>
                      </a:r>
                      <a:endParaRPr lang="nl-NL" sz="1800" dirty="0"/>
                    </a:p>
                  </a:txBody>
                  <a:tcPr/>
                </a:tc>
                <a:tc>
                  <a:txBody>
                    <a:bodyPr/>
                    <a:lstStyle/>
                    <a:p>
                      <a:pPr algn="r"/>
                      <a:r>
                        <a:rPr lang="en-US" sz="1800" dirty="0" smtClean="0"/>
                        <a:t>5.032</a:t>
                      </a:r>
                      <a:endParaRPr lang="nl-NL" sz="1800" dirty="0"/>
                    </a:p>
                  </a:txBody>
                  <a:tcPr/>
                </a:tc>
              </a:tr>
              <a:tr h="370840">
                <a:tc>
                  <a:txBody>
                    <a:bodyPr/>
                    <a:lstStyle/>
                    <a:p>
                      <a:r>
                        <a:rPr lang="en-US" sz="1600" dirty="0" smtClean="0"/>
                        <a:t>DAG-OMP</a:t>
                      </a:r>
                      <a:endParaRPr lang="nl-NL" sz="1600" dirty="0"/>
                    </a:p>
                  </a:txBody>
                  <a:tcPr/>
                </a:tc>
                <a:tc>
                  <a:txBody>
                    <a:bodyPr/>
                    <a:lstStyle/>
                    <a:p>
                      <a:pPr algn="r"/>
                      <a:r>
                        <a:rPr lang="en-US" sz="1800" dirty="0" smtClean="0"/>
                        <a:t>17</a:t>
                      </a:r>
                      <a:endParaRPr lang="nl-NL" sz="1800" dirty="0"/>
                    </a:p>
                  </a:txBody>
                  <a:tcPr/>
                </a:tc>
                <a:tc>
                  <a:txBody>
                    <a:bodyPr/>
                    <a:lstStyle/>
                    <a:p>
                      <a:pPr algn="r"/>
                      <a:r>
                        <a:rPr lang="en-US" sz="1800" b="1" dirty="0" smtClean="0"/>
                        <a:t>8</a:t>
                      </a:r>
                      <a:endParaRPr lang="nl-NL" sz="1800" b="1" dirty="0"/>
                    </a:p>
                  </a:txBody>
                  <a:tcPr/>
                </a:tc>
                <a:tc>
                  <a:txBody>
                    <a:bodyPr/>
                    <a:lstStyle/>
                    <a:p>
                      <a:pPr algn="r"/>
                      <a:r>
                        <a:rPr lang="en-US" sz="1800" dirty="0" smtClean="0"/>
                        <a:t>21</a:t>
                      </a:r>
                      <a:endParaRPr lang="nl-NL" sz="1800" dirty="0"/>
                    </a:p>
                  </a:txBody>
                  <a:tcPr/>
                </a:tc>
                <a:tc>
                  <a:txBody>
                    <a:bodyPr/>
                    <a:lstStyle/>
                    <a:p>
                      <a:pPr algn="r"/>
                      <a:r>
                        <a:rPr lang="en-US" sz="1800" dirty="0" smtClean="0"/>
                        <a:t>5.000</a:t>
                      </a:r>
                      <a:endParaRPr lang="nl-NL" sz="1800" dirty="0"/>
                    </a:p>
                  </a:txBody>
                  <a:tcPr/>
                </a:tc>
              </a:tr>
              <a:tr h="370840">
                <a:tc>
                  <a:txBody>
                    <a:bodyPr/>
                    <a:lstStyle/>
                    <a:p>
                      <a:r>
                        <a:rPr lang="en-US" sz="1400" i="1" dirty="0" smtClean="0"/>
                        <a:t>DAG-OLS-V</a:t>
                      </a:r>
                      <a:endParaRPr lang="nl-NL" sz="1400" i="1" dirty="0"/>
                    </a:p>
                  </a:txBody>
                  <a:tcPr/>
                </a:tc>
                <a:tc>
                  <a:txBody>
                    <a:bodyPr/>
                    <a:lstStyle/>
                    <a:p>
                      <a:pPr algn="r"/>
                      <a:r>
                        <a:rPr lang="en-US" sz="1600" i="1" dirty="0" smtClean="0"/>
                        <a:t>14</a:t>
                      </a:r>
                      <a:endParaRPr lang="nl-NL" sz="1600" i="1" dirty="0"/>
                    </a:p>
                  </a:txBody>
                  <a:tcPr/>
                </a:tc>
                <a:tc>
                  <a:txBody>
                    <a:bodyPr/>
                    <a:lstStyle/>
                    <a:p>
                      <a:pPr algn="r"/>
                      <a:r>
                        <a:rPr lang="en-US" sz="1600" i="1" dirty="0" smtClean="0"/>
                        <a:t>7</a:t>
                      </a:r>
                      <a:endParaRPr lang="nl-NL" sz="1600" i="1" dirty="0"/>
                    </a:p>
                  </a:txBody>
                  <a:tcPr/>
                </a:tc>
                <a:tc>
                  <a:txBody>
                    <a:bodyPr/>
                    <a:lstStyle/>
                    <a:p>
                      <a:pPr algn="r"/>
                      <a:r>
                        <a:rPr lang="en-US" sz="1600" b="1" i="1" dirty="0" smtClean="0"/>
                        <a:t>20</a:t>
                      </a:r>
                      <a:endParaRPr lang="nl-NL" sz="1600" b="1" i="1" dirty="0"/>
                    </a:p>
                  </a:txBody>
                  <a:tcPr/>
                </a:tc>
                <a:tc>
                  <a:txBody>
                    <a:bodyPr/>
                    <a:lstStyle/>
                    <a:p>
                      <a:pPr algn="r"/>
                      <a:r>
                        <a:rPr lang="en-US" sz="1600" i="1" dirty="0" smtClean="0"/>
                        <a:t>5.156</a:t>
                      </a:r>
                      <a:endParaRPr lang="nl-NL" sz="1600" i="1" dirty="0"/>
                    </a:p>
                  </a:txBody>
                  <a:tcPr/>
                </a:tc>
              </a:tr>
            </a:tbl>
          </a:graphicData>
        </a:graphic>
      </p:graphicFrame>
    </p:spTree>
    <p:extLst>
      <p:ext uri="{BB962C8B-B14F-4D97-AF65-F5344CB8AC3E}">
        <p14:creationId xmlns:p14="http://schemas.microsoft.com/office/powerpoint/2010/main" val="2377840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err="1" smtClean="0"/>
              <a:t>Conclusions</a:t>
            </a:r>
            <a:endParaRPr lang="nl-NL" dirty="0"/>
          </a:p>
        </p:txBody>
      </p:sp>
      <mc:AlternateContent xmlns:mc="http://schemas.openxmlformats.org/markup-compatibility/2006" xmlns:a14="http://schemas.microsoft.com/office/drawing/2010/main">
        <mc:Choice Requires="a14">
          <p:sp>
            <p:nvSpPr>
              <p:cNvPr id="3" name="Tijdelijke aanduiding voor inhoud 2"/>
              <p:cNvSpPr>
                <a:spLocks noGrp="1"/>
              </p:cNvSpPr>
              <p:nvPr>
                <p:ph idx="1"/>
              </p:nvPr>
            </p:nvSpPr>
            <p:spPr>
              <a:xfrm>
                <a:off x="758824" y="1306642"/>
                <a:ext cx="7652206" cy="2922458"/>
              </a:xfrm>
            </p:spPr>
            <p:txBody>
              <a:bodyPr/>
              <a:lstStyle/>
              <a:p>
                <a:pPr marL="342900" indent="-342900">
                  <a:buFont typeface="Arial" panose="020B0604020202020204" pitchFamily="34" charset="0"/>
                  <a:buChar char="•"/>
                </a:pPr>
                <a:r>
                  <a:rPr lang="nl-NL" dirty="0" err="1" smtClean="0"/>
                  <a:t>Structure</a:t>
                </a:r>
                <a:r>
                  <a:rPr lang="nl-NL" dirty="0" smtClean="0"/>
                  <a:t> </a:t>
                </a:r>
                <a:r>
                  <a:rPr lang="nl-NL" dirty="0" err="1" smtClean="0"/>
                  <a:t>learning</a:t>
                </a:r>
                <a:r>
                  <a:rPr lang="nl-NL" dirty="0" smtClean="0"/>
                  <a:t> </a:t>
                </a:r>
                <a:r>
                  <a:rPr lang="nl-NL" dirty="0" err="1" smtClean="0"/>
                  <a:t>for</a:t>
                </a:r>
                <a:r>
                  <a:rPr lang="nl-NL" dirty="0" smtClean="0"/>
                  <a:t> high-</a:t>
                </a:r>
                <a:r>
                  <a:rPr lang="nl-NL" dirty="0" err="1" smtClean="0"/>
                  <a:t>dimensional</a:t>
                </a:r>
                <a:r>
                  <a:rPr lang="nl-NL" dirty="0" smtClean="0"/>
                  <a:t> time series data</a:t>
                </a:r>
              </a:p>
              <a:p>
                <a:pPr marL="342900" indent="-342900">
                  <a:buFont typeface="Arial" panose="020B0604020202020204" pitchFamily="34" charset="0"/>
                  <a:buChar char="•"/>
                </a:pPr>
                <a:endParaRPr lang="nl-NL" sz="1200" dirty="0"/>
              </a:p>
              <a:p>
                <a:pPr marL="342900" indent="-342900">
                  <a:buFont typeface="Arial" panose="020B0604020202020204" pitchFamily="34" charset="0"/>
                  <a:buChar char="•"/>
                </a:pPr>
                <a:r>
                  <a:rPr lang="nl-NL" dirty="0" smtClean="0"/>
                  <a:t>Different types of </a:t>
                </a:r>
                <a:r>
                  <a:rPr lang="nl-NL" dirty="0" err="1" smtClean="0"/>
                  <a:t>methods</a:t>
                </a:r>
                <a:r>
                  <a:rPr lang="nl-NL" dirty="0" smtClean="0"/>
                  <a:t> </a:t>
                </a:r>
                <a:r>
                  <a:rPr lang="nl-NL" dirty="0" err="1" smtClean="0"/>
                  <a:t>competitive</a:t>
                </a:r>
                <a:r>
                  <a:rPr lang="nl-NL" dirty="0" smtClean="0"/>
                  <a:t> </a:t>
                </a:r>
                <a:r>
                  <a:rPr lang="nl-NL" dirty="0" err="1" smtClean="0"/>
                  <a:t>with</a:t>
                </a:r>
                <a:r>
                  <a:rPr lang="nl-NL" dirty="0" smtClean="0"/>
                  <a:t> state-of-</a:t>
                </a:r>
                <a:r>
                  <a:rPr lang="nl-NL" dirty="0" err="1" smtClean="0"/>
                  <a:t>the</a:t>
                </a:r>
                <a:r>
                  <a:rPr lang="nl-NL" dirty="0" smtClean="0"/>
                  <a:t>-art</a:t>
                </a:r>
              </a:p>
              <a:p>
                <a:endParaRPr lang="nl-NL" sz="1100" dirty="0" smtClean="0"/>
              </a:p>
              <a:p>
                <a:pPr marL="342900" indent="-342900">
                  <a:buFont typeface="Arial" panose="020B0604020202020204" pitchFamily="34" charset="0"/>
                  <a:buChar char="•"/>
                </a:pPr>
                <a:r>
                  <a:rPr lang="nl-NL" dirty="0" err="1" smtClean="0"/>
                  <a:t>Greedy</a:t>
                </a:r>
                <a:r>
                  <a:rPr lang="nl-NL" dirty="0" smtClean="0"/>
                  <a:t> Random Walk</a:t>
                </a:r>
              </a:p>
              <a:p>
                <a:pPr marL="523875" lvl="2" indent="-342900"/>
                <a:r>
                  <a:rPr lang="nl-NL" dirty="0" err="1" smtClean="0"/>
                  <a:t>Competitive</a:t>
                </a:r>
                <a:r>
                  <a:rPr lang="nl-NL" dirty="0" smtClean="0"/>
                  <a:t> in low-</a:t>
                </a:r>
                <a:r>
                  <a:rPr lang="nl-NL" dirty="0" err="1" smtClean="0"/>
                  <a:t>dimensional</a:t>
                </a:r>
                <a:r>
                  <a:rPr lang="nl-NL" dirty="0" smtClean="0"/>
                  <a:t> </a:t>
                </a:r>
                <a:r>
                  <a:rPr lang="nl-NL" dirty="0" err="1" smtClean="0"/>
                  <a:t>settings</a:t>
                </a:r>
                <a:endParaRPr lang="nl-NL" dirty="0" smtClean="0"/>
              </a:p>
              <a:p>
                <a:pPr marL="523875" lvl="2" indent="-342900"/>
                <a:r>
                  <a:rPr lang="nl-NL" dirty="0" err="1" smtClean="0"/>
                  <a:t>Can</a:t>
                </a:r>
                <a:r>
                  <a:rPr lang="nl-NL" dirty="0" smtClean="0"/>
                  <a:t> get </a:t>
                </a:r>
                <a:r>
                  <a:rPr lang="nl-NL" dirty="0" err="1" smtClean="0"/>
                  <a:t>stuck</a:t>
                </a:r>
                <a:r>
                  <a:rPr lang="nl-NL" dirty="0" smtClean="0"/>
                  <a:t> in </a:t>
                </a:r>
                <a:r>
                  <a:rPr lang="nl-NL" dirty="0" err="1" smtClean="0"/>
                  <a:t>local</a:t>
                </a:r>
                <a:r>
                  <a:rPr lang="nl-NL" dirty="0" smtClean="0"/>
                  <a:t> optima</a:t>
                </a:r>
              </a:p>
              <a:p>
                <a:endParaRPr lang="nl-NL" sz="1200" dirty="0"/>
              </a:p>
              <a:p>
                <a:pPr marL="342900" indent="-342900">
                  <a:buFont typeface="Arial" panose="020B0604020202020204" pitchFamily="34" charset="0"/>
                  <a:buChar char="•"/>
                </a:pPr>
                <a:r>
                  <a:rPr lang="nl-NL" dirty="0" err="1" smtClean="0"/>
                  <a:t>Orthogonal</a:t>
                </a:r>
                <a:r>
                  <a:rPr lang="nl-NL" dirty="0" smtClean="0"/>
                  <a:t> Matching </a:t>
                </a:r>
                <a:r>
                  <a:rPr lang="nl-NL" dirty="0" err="1" smtClean="0"/>
                  <a:t>Pursuit</a:t>
                </a:r>
                <a:endParaRPr lang="nl-NL" dirty="0" smtClean="0"/>
              </a:p>
              <a:p>
                <a:pPr marL="523875" lvl="2" indent="-342900"/>
                <a:r>
                  <a:rPr lang="nl-NL" dirty="0" smtClean="0"/>
                  <a:t>Method is </a:t>
                </a:r>
                <a:r>
                  <a:rPr lang="nl-NL" dirty="0" err="1" smtClean="0"/>
                  <a:t>very</a:t>
                </a:r>
                <a:r>
                  <a:rPr lang="nl-NL" dirty="0" smtClean="0"/>
                  <a:t> </a:t>
                </a:r>
                <a:r>
                  <a:rPr lang="nl-NL" dirty="0" err="1" smtClean="0"/>
                  <a:t>fast</a:t>
                </a:r>
                <a:r>
                  <a:rPr lang="nl-NL" dirty="0" smtClean="0"/>
                  <a:t> (</a:t>
                </a:r>
                <a14:m>
                  <m:oMath xmlns:m="http://schemas.openxmlformats.org/officeDocument/2006/math">
                    <m:r>
                      <a:rPr lang="nl-NL" i="1" dirty="0" smtClean="0">
                        <a:latin typeface="Cambria Math" panose="02040503050406030204" pitchFamily="18" charset="0"/>
                        <a:ea typeface="Cambria Math" panose="02040503050406030204" pitchFamily="18" charset="0"/>
                      </a:rPr>
                      <m:t>≈</m:t>
                    </m:r>
                    <m:r>
                      <a:rPr lang="nl-NL" b="0" i="1" dirty="0" smtClean="0">
                        <a:latin typeface="Cambria Math" panose="02040503050406030204" pitchFamily="18" charset="0"/>
                        <a:ea typeface="Cambria Math" panose="02040503050406030204" pitchFamily="18" charset="0"/>
                      </a:rPr>
                      <m:t>1,000</m:t>
                    </m:r>
                  </m:oMath>
                </a14:m>
                <a:r>
                  <a:rPr lang="nl-NL" dirty="0" smtClean="0"/>
                  <a:t> </a:t>
                </a:r>
                <a:r>
                  <a:rPr lang="nl-NL" dirty="0" err="1" smtClean="0"/>
                  <a:t>times</a:t>
                </a:r>
                <a:r>
                  <a:rPr lang="nl-NL" dirty="0" smtClean="0"/>
                  <a:t> </a:t>
                </a:r>
                <a:r>
                  <a:rPr lang="nl-NL" dirty="0" err="1" smtClean="0"/>
                  <a:t>faster</a:t>
                </a:r>
                <a:r>
                  <a:rPr lang="nl-NL" dirty="0" smtClean="0"/>
                  <a:t> </a:t>
                </a:r>
                <a:r>
                  <a:rPr lang="nl-NL" dirty="0" err="1" smtClean="0"/>
                  <a:t>than</a:t>
                </a:r>
                <a:r>
                  <a:rPr lang="nl-NL" dirty="0" smtClean="0"/>
                  <a:t> NOTEARS)</a:t>
                </a:r>
              </a:p>
              <a:p>
                <a:pPr marL="523875" lvl="2" indent="-342900"/>
                <a:r>
                  <a:rPr lang="nl-NL" dirty="0" err="1" smtClean="0"/>
                  <a:t>Competitive</a:t>
                </a:r>
                <a:r>
                  <a:rPr lang="nl-NL" dirty="0" smtClean="0"/>
                  <a:t> in high-</a:t>
                </a:r>
                <a:r>
                  <a:rPr lang="nl-NL" dirty="0" err="1" smtClean="0"/>
                  <a:t>dimensional</a:t>
                </a:r>
                <a:r>
                  <a:rPr lang="nl-NL" dirty="0" smtClean="0"/>
                  <a:t> </a:t>
                </a:r>
                <a:r>
                  <a:rPr lang="nl-NL" dirty="0" err="1" smtClean="0"/>
                  <a:t>settings</a:t>
                </a:r>
                <a:endParaRPr lang="nl-NL" dirty="0" smtClean="0"/>
              </a:p>
              <a:p>
                <a:pPr marL="523875" lvl="2" indent="-342900"/>
                <a:r>
                  <a:rPr lang="en-US" dirty="0" smtClean="0"/>
                  <a:t>Leave-one-out cross-validation to select a suitable number of arcs</a:t>
                </a:r>
                <a:endParaRPr lang="nl-NL" dirty="0" smtClean="0"/>
              </a:p>
              <a:p>
                <a:pPr marL="457200" indent="-457200">
                  <a:buAutoNum type="arabicPeriod"/>
                </a:pPr>
                <a:endParaRPr lang="nl-NL" sz="2000" dirty="0" smtClean="0"/>
              </a:p>
              <a:p>
                <a:pPr marL="457200" indent="-457200">
                  <a:buAutoNum type="arabicPeriod"/>
                </a:pPr>
                <a:endParaRPr lang="nl-NL" dirty="0"/>
              </a:p>
            </p:txBody>
          </p:sp>
        </mc:Choice>
        <mc:Fallback xmlns="">
          <p:sp>
            <p:nvSpPr>
              <p:cNvPr id="3" name="Tijdelijke aanduiding voor inhoud 2"/>
              <p:cNvSpPr>
                <a:spLocks noGrp="1" noRot="1" noChangeAspect="1" noMove="1" noResize="1" noEditPoints="1" noAdjustHandles="1" noChangeArrowheads="1" noChangeShapeType="1" noTextEdit="1"/>
              </p:cNvSpPr>
              <p:nvPr>
                <p:ph idx="1"/>
              </p:nvPr>
            </p:nvSpPr>
            <p:spPr>
              <a:xfrm>
                <a:off x="758824" y="1306642"/>
                <a:ext cx="7652206" cy="2922458"/>
              </a:xfrm>
              <a:blipFill rotWithShape="0">
                <a:blip r:embed="rId3"/>
                <a:stretch>
                  <a:fillRect l="-1831" t="-2500" b="-6250"/>
                </a:stretch>
              </a:blipFill>
            </p:spPr>
            <p:txBody>
              <a:bodyPr/>
              <a:lstStyle/>
              <a:p>
                <a:r>
                  <a:rPr lang="nl-NL">
                    <a:noFill/>
                  </a:rPr>
                  <a:t> </a:t>
                </a:r>
              </a:p>
            </p:txBody>
          </p:sp>
        </mc:Fallback>
      </mc:AlternateContent>
      <p:sp>
        <p:nvSpPr>
          <p:cNvPr id="4" name="Tijdelijke aanduiding voor voettekst 3"/>
          <p:cNvSpPr>
            <a:spLocks noGrp="1"/>
          </p:cNvSpPr>
          <p:nvPr>
            <p:ph type="ftr" sz="quarter" idx="11"/>
          </p:nvPr>
        </p:nvSpPr>
        <p:spPr/>
        <p:txBody>
          <a:bodyPr/>
          <a:lstStyle/>
          <a:p>
            <a:r>
              <a:rPr lang="en-US" smtClean="0"/>
              <a:t>Structure Learning for High-Dimensional Time Series Data</a:t>
            </a:r>
            <a:endParaRPr lang="en-GB" dirty="0"/>
          </a:p>
        </p:txBody>
      </p:sp>
      <p:sp>
        <p:nvSpPr>
          <p:cNvPr id="5" name="Tijdelijke aanduiding voor dianummer 4"/>
          <p:cNvSpPr>
            <a:spLocks noGrp="1"/>
          </p:cNvSpPr>
          <p:nvPr>
            <p:ph type="sldNum" sz="quarter" idx="12"/>
          </p:nvPr>
        </p:nvSpPr>
        <p:spPr/>
        <p:txBody>
          <a:bodyPr/>
          <a:lstStyle/>
          <a:p>
            <a:fld id="{C194BDB0-F4EA-4DD6-8281-CCE2440D0CE0}" type="slidenum">
              <a:rPr lang="en-GB" smtClean="0"/>
              <a:t>27</a:t>
            </a:fld>
            <a:endParaRPr lang="en-GB" dirty="0"/>
          </a:p>
        </p:txBody>
      </p:sp>
    </p:spTree>
    <p:extLst>
      <p:ext uri="{BB962C8B-B14F-4D97-AF65-F5344CB8AC3E}">
        <p14:creationId xmlns:p14="http://schemas.microsoft.com/office/powerpoint/2010/main" val="3117668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dirty="0" smtClean="0"/>
              <a:t>Future Directions</a:t>
            </a:r>
            <a:endParaRPr lang="en-GB" dirty="0"/>
          </a:p>
        </p:txBody>
      </p:sp>
      <p:sp>
        <p:nvSpPr>
          <p:cNvPr id="3" name="Tijdelijke aanduiding voor inhoud 2"/>
          <p:cNvSpPr>
            <a:spLocks noGrp="1"/>
          </p:cNvSpPr>
          <p:nvPr>
            <p:ph idx="1"/>
          </p:nvPr>
        </p:nvSpPr>
        <p:spPr>
          <a:xfrm>
            <a:off x="758824" y="1144911"/>
            <a:ext cx="7556501" cy="3116068"/>
          </a:xfrm>
        </p:spPr>
        <p:txBody>
          <a:bodyPr/>
          <a:lstStyle/>
          <a:p>
            <a:pPr marL="342900" indent="-342900">
              <a:buFont typeface="Arial" panose="020B0604020202020204" pitchFamily="34" charset="0"/>
              <a:buChar char="•"/>
            </a:pPr>
            <a:r>
              <a:rPr lang="en-GB" dirty="0" smtClean="0"/>
              <a:t>Extending the model</a:t>
            </a:r>
          </a:p>
          <a:p>
            <a:endParaRPr lang="en-GB" dirty="0" smtClean="0"/>
          </a:p>
          <a:p>
            <a:pPr marL="342900" indent="-342900">
              <a:buFont typeface="Arial" panose="020B0604020202020204" pitchFamily="34" charset="0"/>
              <a:buChar char="•"/>
            </a:pPr>
            <a:r>
              <a:rPr lang="en-GB" dirty="0" smtClean="0"/>
              <a:t>Selecting a suitable number of arcs</a:t>
            </a:r>
          </a:p>
          <a:p>
            <a:endParaRPr lang="en-GB" dirty="0" smtClean="0"/>
          </a:p>
          <a:p>
            <a:pPr marL="342900" indent="-342900">
              <a:buFont typeface="Arial" panose="020B0604020202020204" pitchFamily="34" charset="0"/>
              <a:buChar char="•"/>
            </a:pPr>
            <a:r>
              <a:rPr lang="en-GB" dirty="0" smtClean="0"/>
              <a:t>Statistical guarantees</a:t>
            </a:r>
          </a:p>
        </p:txBody>
      </p:sp>
      <p:sp>
        <p:nvSpPr>
          <p:cNvPr id="4" name="Tijdelijke aanduiding voor voettekst 3"/>
          <p:cNvSpPr>
            <a:spLocks noGrp="1"/>
          </p:cNvSpPr>
          <p:nvPr>
            <p:ph type="ftr" sz="quarter" idx="11"/>
          </p:nvPr>
        </p:nvSpPr>
        <p:spPr/>
        <p:txBody>
          <a:bodyPr/>
          <a:lstStyle/>
          <a:p>
            <a:r>
              <a:rPr lang="en-US" smtClean="0"/>
              <a:t>Structure Learning for High-Dimensional Time Series Data</a:t>
            </a:r>
            <a:endParaRPr lang="en-GB" dirty="0"/>
          </a:p>
        </p:txBody>
      </p:sp>
      <p:sp>
        <p:nvSpPr>
          <p:cNvPr id="5" name="Tijdelijke aanduiding voor dianummer 4"/>
          <p:cNvSpPr>
            <a:spLocks noGrp="1"/>
          </p:cNvSpPr>
          <p:nvPr>
            <p:ph type="sldNum" sz="quarter" idx="12"/>
          </p:nvPr>
        </p:nvSpPr>
        <p:spPr/>
        <p:txBody>
          <a:bodyPr/>
          <a:lstStyle/>
          <a:p>
            <a:fld id="{C194BDB0-F4EA-4DD6-8281-CCE2440D0CE0}" type="slidenum">
              <a:rPr lang="en-GB" smtClean="0"/>
              <a:pPr/>
              <a:t>28</a:t>
            </a:fld>
            <a:endParaRPr lang="en-GB" dirty="0"/>
          </a:p>
        </p:txBody>
      </p:sp>
    </p:spTree>
    <p:extLst>
      <p:ext uri="{BB962C8B-B14F-4D97-AF65-F5344CB8AC3E}">
        <p14:creationId xmlns:p14="http://schemas.microsoft.com/office/powerpoint/2010/main" val="1245987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dirty="0" smtClean="0"/>
              <a:t>References</a:t>
            </a:r>
            <a:endParaRPr lang="en-GB" dirty="0"/>
          </a:p>
        </p:txBody>
      </p:sp>
      <p:sp>
        <p:nvSpPr>
          <p:cNvPr id="3" name="Tijdelijke aanduiding voor inhoud 2"/>
          <p:cNvSpPr>
            <a:spLocks noGrp="1"/>
          </p:cNvSpPr>
          <p:nvPr>
            <p:ph idx="1"/>
          </p:nvPr>
        </p:nvSpPr>
        <p:spPr>
          <a:xfrm>
            <a:off x="758824" y="1057748"/>
            <a:ext cx="7556501" cy="3399951"/>
          </a:xfrm>
        </p:spPr>
        <p:txBody>
          <a:bodyPr/>
          <a:lstStyle/>
          <a:p>
            <a:r>
              <a:rPr lang="en-GB" sz="500" dirty="0" err="1" smtClean="0">
                <a:solidFill>
                  <a:srgbClr val="EEE8E8"/>
                </a:solidFill>
              </a:rPr>
              <a:t>wwwwwwwwwwww</a:t>
            </a:r>
            <a:endParaRPr lang="en-GB" sz="1200" i="1" dirty="0" smtClean="0"/>
          </a:p>
          <a:p>
            <a:r>
              <a:rPr lang="en-GB" sz="1200" dirty="0" smtClean="0"/>
              <a:t>[1] Pearl, J. (1997).  Causality: Models, Reasoning, and Inference, Second Edition, p.15</a:t>
            </a:r>
            <a:r>
              <a:rPr lang="en-GB" sz="500" dirty="0" smtClean="0"/>
              <a:t> .</a:t>
            </a:r>
          </a:p>
          <a:p>
            <a:endParaRPr lang="en-GB" sz="1200" dirty="0"/>
          </a:p>
          <a:p>
            <a:r>
              <a:rPr lang="nl-NL" sz="1200" dirty="0" smtClean="0"/>
              <a:t>[2] </a:t>
            </a:r>
            <a:r>
              <a:rPr lang="nl-NL" sz="1200" dirty="0" err="1" smtClean="0"/>
              <a:t>Zheng</a:t>
            </a:r>
            <a:r>
              <a:rPr lang="nl-NL" sz="1200" dirty="0" smtClean="0"/>
              <a:t>, X., </a:t>
            </a:r>
            <a:r>
              <a:rPr lang="nl-NL" sz="1200" dirty="0" err="1" smtClean="0"/>
              <a:t>Aragam</a:t>
            </a:r>
            <a:r>
              <a:rPr lang="nl-NL" sz="1200" dirty="0" smtClean="0"/>
              <a:t>, B., </a:t>
            </a:r>
            <a:r>
              <a:rPr lang="nl-NL" sz="1200" dirty="0" err="1" smtClean="0"/>
              <a:t>Ravikumar</a:t>
            </a:r>
            <a:r>
              <a:rPr lang="nl-NL" sz="1200" dirty="0" smtClean="0"/>
              <a:t>, P., </a:t>
            </a:r>
            <a:r>
              <a:rPr lang="nl-NL" sz="1200" dirty="0" err="1" smtClean="0"/>
              <a:t>Xing</a:t>
            </a:r>
            <a:r>
              <a:rPr lang="nl-NL" sz="1200" dirty="0" smtClean="0"/>
              <a:t>, E. (2018) </a:t>
            </a:r>
            <a:r>
              <a:rPr lang="nl-NL" sz="1200" dirty="0" err="1" smtClean="0"/>
              <a:t>DAGs</a:t>
            </a:r>
            <a:r>
              <a:rPr lang="nl-NL" sz="1200" dirty="0" smtClean="0"/>
              <a:t> </a:t>
            </a:r>
            <a:r>
              <a:rPr lang="nl-NL" sz="1200" dirty="0" err="1"/>
              <a:t>with</a:t>
            </a:r>
            <a:r>
              <a:rPr lang="nl-NL" sz="1200" dirty="0"/>
              <a:t> </a:t>
            </a:r>
            <a:r>
              <a:rPr lang="nl-NL" sz="1200" dirty="0" smtClean="0"/>
              <a:t>NO TEARS: </a:t>
            </a:r>
            <a:r>
              <a:rPr lang="nl-NL" sz="1200" dirty="0" err="1" smtClean="0"/>
              <a:t>Continuous</a:t>
            </a:r>
            <a:r>
              <a:rPr lang="nl-NL" sz="1200" dirty="0" smtClean="0"/>
              <a:t> </a:t>
            </a:r>
            <a:r>
              <a:rPr lang="nl-NL" sz="1200" dirty="0" err="1" smtClean="0"/>
              <a:t>Optimization</a:t>
            </a:r>
            <a:r>
              <a:rPr lang="nl-NL" sz="1200" dirty="0" smtClean="0"/>
              <a:t> </a:t>
            </a:r>
            <a:r>
              <a:rPr lang="nl-NL" sz="1200" dirty="0" err="1"/>
              <a:t>for</a:t>
            </a:r>
            <a:r>
              <a:rPr lang="nl-NL" sz="1200" dirty="0"/>
              <a:t> </a:t>
            </a:r>
            <a:r>
              <a:rPr lang="nl-NL" sz="1200" dirty="0" err="1" smtClean="0"/>
              <a:t>Structure</a:t>
            </a:r>
            <a:r>
              <a:rPr lang="nl-NL" sz="1200" dirty="0" smtClean="0"/>
              <a:t> 	Learning. </a:t>
            </a:r>
            <a:r>
              <a:rPr lang="en-US" sz="1200" i="1" dirty="0" smtClean="0"/>
              <a:t>Proceedings </a:t>
            </a:r>
            <a:r>
              <a:rPr lang="en-US" sz="1200" i="1" dirty="0"/>
              <a:t>of the 32nd International Conference on Neural Information Processing </a:t>
            </a:r>
            <a:r>
              <a:rPr lang="en-US" sz="1200" i="1" dirty="0" smtClean="0"/>
              <a:t>Systems. </a:t>
            </a:r>
            <a:r>
              <a:rPr lang="en-US" sz="1200" dirty="0" smtClean="0"/>
              <a:t>	p.9492-9503.</a:t>
            </a:r>
          </a:p>
          <a:p>
            <a:endParaRPr lang="en-US" sz="1200" dirty="0"/>
          </a:p>
          <a:p>
            <a:r>
              <a:rPr lang="en-US" sz="1200" dirty="0" smtClean="0"/>
              <a:t>[3] </a:t>
            </a:r>
            <a:r>
              <a:rPr lang="nl-NL" sz="1200" dirty="0"/>
              <a:t>Karen Sachs, </a:t>
            </a:r>
            <a:r>
              <a:rPr lang="nl-NL" sz="1200" dirty="0" err="1"/>
              <a:t>Omar</a:t>
            </a:r>
            <a:r>
              <a:rPr lang="nl-NL" sz="1200" dirty="0"/>
              <a:t> Perez, Dana </a:t>
            </a:r>
            <a:r>
              <a:rPr lang="nl-NL" sz="1200" dirty="0" err="1"/>
              <a:t>Pe'er</a:t>
            </a:r>
            <a:r>
              <a:rPr lang="nl-NL" sz="1200" dirty="0"/>
              <a:t>, Douglas </a:t>
            </a:r>
            <a:r>
              <a:rPr lang="nl-NL" sz="1200" dirty="0" err="1"/>
              <a:t>Lauenburger</a:t>
            </a:r>
            <a:r>
              <a:rPr lang="nl-NL" sz="1200" dirty="0"/>
              <a:t>, </a:t>
            </a:r>
            <a:r>
              <a:rPr lang="nl-NL" sz="1200" dirty="0" err="1"/>
              <a:t>and</a:t>
            </a:r>
            <a:r>
              <a:rPr lang="nl-NL" sz="1200" dirty="0"/>
              <a:t> Garry </a:t>
            </a:r>
            <a:r>
              <a:rPr lang="nl-NL" sz="1200" dirty="0" err="1"/>
              <a:t>Nolan</a:t>
            </a:r>
            <a:r>
              <a:rPr lang="nl-NL" sz="1200" dirty="0"/>
              <a:t>. </a:t>
            </a:r>
            <a:r>
              <a:rPr lang="nl-NL" sz="1200" dirty="0"/>
              <a:t>(</a:t>
            </a:r>
            <a:r>
              <a:rPr lang="nl-NL" sz="1200" dirty="0" smtClean="0"/>
              <a:t>2005) </a:t>
            </a:r>
            <a:r>
              <a:rPr lang="nl-NL" sz="1200" dirty="0" err="1" smtClean="0"/>
              <a:t>Causal</a:t>
            </a:r>
            <a:r>
              <a:rPr lang="nl-NL" sz="1200" dirty="0" smtClean="0"/>
              <a:t> </a:t>
            </a:r>
            <a:r>
              <a:rPr lang="en-US" sz="1200" dirty="0" smtClean="0"/>
              <a:t>protein-signaling </a:t>
            </a:r>
            <a:r>
              <a:rPr lang="en-US" sz="1200" dirty="0"/>
              <a:t>networks </a:t>
            </a:r>
            <a:r>
              <a:rPr lang="en-US" sz="1200" dirty="0" smtClean="0"/>
              <a:t>	derived </a:t>
            </a:r>
            <a:r>
              <a:rPr lang="en-US" sz="1200" dirty="0"/>
              <a:t>from </a:t>
            </a:r>
            <a:r>
              <a:rPr lang="en-US" sz="1200" dirty="0" err="1"/>
              <a:t>multiparameter</a:t>
            </a:r>
            <a:r>
              <a:rPr lang="en-US" sz="1200" dirty="0"/>
              <a:t> single-cell data. </a:t>
            </a:r>
            <a:r>
              <a:rPr lang="en-US" sz="1200" i="1" dirty="0" smtClean="0"/>
              <a:t>Science (New York, </a:t>
            </a:r>
            <a:r>
              <a:rPr lang="nl-NL" sz="1200" i="1" dirty="0" smtClean="0"/>
              <a:t>N.Y</a:t>
            </a:r>
            <a:r>
              <a:rPr lang="nl-NL" sz="1200" i="1" dirty="0"/>
              <a:t>.), </a:t>
            </a:r>
            <a:r>
              <a:rPr lang="nl-NL" sz="1200" dirty="0" smtClean="0"/>
              <a:t>308:523-9</a:t>
            </a:r>
            <a:r>
              <a:rPr lang="nl-NL" sz="1200" dirty="0" smtClean="0"/>
              <a:t>,</a:t>
            </a:r>
            <a:endParaRPr lang="en-GB" sz="1200" dirty="0" smtClean="0"/>
          </a:p>
          <a:p>
            <a:endParaRPr lang="en-GB" sz="1200" dirty="0"/>
          </a:p>
          <a:p>
            <a:endParaRPr lang="en-GB" sz="1200" dirty="0"/>
          </a:p>
        </p:txBody>
      </p:sp>
      <p:sp>
        <p:nvSpPr>
          <p:cNvPr id="4" name="Tijdelijke aanduiding voor voettekst 3"/>
          <p:cNvSpPr>
            <a:spLocks noGrp="1"/>
          </p:cNvSpPr>
          <p:nvPr>
            <p:ph type="ftr" sz="quarter" idx="11"/>
          </p:nvPr>
        </p:nvSpPr>
        <p:spPr/>
        <p:txBody>
          <a:bodyPr/>
          <a:lstStyle/>
          <a:p>
            <a:r>
              <a:rPr lang="en-US" smtClean="0"/>
              <a:t>Structure Learning for High-Dimensional Time Series Data</a:t>
            </a:r>
            <a:endParaRPr lang="en-GB" dirty="0"/>
          </a:p>
        </p:txBody>
      </p:sp>
      <p:sp>
        <p:nvSpPr>
          <p:cNvPr id="5" name="Tijdelijke aanduiding voor dianummer 4"/>
          <p:cNvSpPr>
            <a:spLocks noGrp="1"/>
          </p:cNvSpPr>
          <p:nvPr>
            <p:ph type="sldNum" sz="quarter" idx="12"/>
          </p:nvPr>
        </p:nvSpPr>
        <p:spPr/>
        <p:txBody>
          <a:bodyPr/>
          <a:lstStyle/>
          <a:p>
            <a:fld id="{C194BDB0-F4EA-4DD6-8281-CCE2440D0CE0}" type="slidenum">
              <a:rPr lang="en-GB" smtClean="0"/>
              <a:pPr/>
              <a:t>29</a:t>
            </a:fld>
            <a:endParaRPr lang="en-GB" dirty="0"/>
          </a:p>
        </p:txBody>
      </p:sp>
    </p:spTree>
    <p:extLst>
      <p:ext uri="{BB962C8B-B14F-4D97-AF65-F5344CB8AC3E}">
        <p14:creationId xmlns:p14="http://schemas.microsoft.com/office/powerpoint/2010/main" val="13597238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dirty="0" smtClean="0"/>
              <a:t>Introduction – Example [1]</a:t>
            </a:r>
            <a:endParaRPr lang="en-GB" dirty="0"/>
          </a:p>
        </p:txBody>
      </p:sp>
      <p:sp>
        <p:nvSpPr>
          <p:cNvPr id="4" name="Tijdelijke aanduiding voor voettekst 3"/>
          <p:cNvSpPr>
            <a:spLocks noGrp="1"/>
          </p:cNvSpPr>
          <p:nvPr>
            <p:ph type="ftr" sz="quarter" idx="11"/>
          </p:nvPr>
        </p:nvSpPr>
        <p:spPr/>
        <p:txBody>
          <a:bodyPr/>
          <a:lstStyle/>
          <a:p>
            <a:r>
              <a:rPr lang="en-US" smtClean="0"/>
              <a:t>Structure Learning for High-Dimensional Time Series Data</a:t>
            </a:r>
            <a:endParaRPr lang="en-GB" dirty="0"/>
          </a:p>
        </p:txBody>
      </p:sp>
      <p:sp>
        <p:nvSpPr>
          <p:cNvPr id="5" name="Tijdelijke aanduiding voor dianummer 4"/>
          <p:cNvSpPr>
            <a:spLocks noGrp="1"/>
          </p:cNvSpPr>
          <p:nvPr>
            <p:ph type="sldNum" sz="quarter" idx="12"/>
          </p:nvPr>
        </p:nvSpPr>
        <p:spPr/>
        <p:txBody>
          <a:bodyPr/>
          <a:lstStyle/>
          <a:p>
            <a:fld id="{C194BDB0-F4EA-4DD6-8281-CCE2440D0CE0}" type="slidenum">
              <a:rPr lang="en-GB" smtClean="0"/>
              <a:pPr/>
              <a:t>3</a:t>
            </a:fld>
            <a:endParaRPr lang="en-GB" dirty="0"/>
          </a:p>
        </p:txBody>
      </p:sp>
      <p:pic>
        <p:nvPicPr>
          <p:cNvPr id="10" name="Afbeelding 9"/>
          <p:cNvPicPr>
            <a:picLocks noChangeAspect="1"/>
          </p:cNvPicPr>
          <p:nvPr/>
        </p:nvPicPr>
        <p:blipFill>
          <a:blip r:embed="rId3"/>
          <a:stretch>
            <a:fillRect/>
          </a:stretch>
        </p:blipFill>
        <p:spPr>
          <a:xfrm>
            <a:off x="3599851" y="1057648"/>
            <a:ext cx="5233180" cy="3341001"/>
          </a:xfrm>
          <a:prstGeom prst="rect">
            <a:avLst/>
          </a:prstGeom>
        </p:spPr>
      </p:pic>
      <p:pic>
        <p:nvPicPr>
          <p:cNvPr id="11" name="Afbeelding 10"/>
          <p:cNvPicPr>
            <a:picLocks noChangeAspect="1"/>
          </p:cNvPicPr>
          <p:nvPr/>
        </p:nvPicPr>
        <p:blipFill>
          <a:blip r:embed="rId4"/>
          <a:stretch>
            <a:fillRect/>
          </a:stretch>
        </p:blipFill>
        <p:spPr>
          <a:xfrm>
            <a:off x="3599851" y="1057749"/>
            <a:ext cx="5232865" cy="3340800"/>
          </a:xfrm>
          <a:prstGeom prst="rect">
            <a:avLst/>
          </a:prstGeom>
        </p:spPr>
      </p:pic>
      <p:pic>
        <p:nvPicPr>
          <p:cNvPr id="12" name="Afbeelding 11"/>
          <p:cNvPicPr>
            <a:picLocks noChangeAspect="1"/>
          </p:cNvPicPr>
          <p:nvPr/>
        </p:nvPicPr>
        <p:blipFill>
          <a:blip r:embed="rId5"/>
          <a:stretch>
            <a:fillRect/>
          </a:stretch>
        </p:blipFill>
        <p:spPr>
          <a:xfrm>
            <a:off x="3599851" y="1057648"/>
            <a:ext cx="5232865" cy="3340800"/>
          </a:xfrm>
          <a:prstGeom prst="rect">
            <a:avLst/>
          </a:prstGeom>
        </p:spPr>
      </p:pic>
      <p:pic>
        <p:nvPicPr>
          <p:cNvPr id="13" name="Afbeelding 12"/>
          <p:cNvPicPr>
            <a:picLocks noChangeAspect="1"/>
          </p:cNvPicPr>
          <p:nvPr/>
        </p:nvPicPr>
        <p:blipFill>
          <a:blip r:embed="rId6"/>
          <a:stretch>
            <a:fillRect/>
          </a:stretch>
        </p:blipFill>
        <p:spPr>
          <a:xfrm>
            <a:off x="3599851" y="1057749"/>
            <a:ext cx="5232864" cy="3340800"/>
          </a:xfrm>
          <a:prstGeom prst="rect">
            <a:avLst/>
          </a:prstGeom>
        </p:spPr>
      </p:pic>
      <mc:AlternateContent xmlns:mc="http://schemas.openxmlformats.org/markup-compatibility/2006" xmlns:a14="http://schemas.microsoft.com/office/drawing/2010/main">
        <mc:Choice Requires="a14">
          <p:sp>
            <p:nvSpPr>
              <p:cNvPr id="9" name="Tijdelijke aanduiding voor inhoud 2"/>
              <p:cNvSpPr>
                <a:spLocks noGrp="1"/>
              </p:cNvSpPr>
              <p:nvPr>
                <p:ph idx="1"/>
              </p:nvPr>
            </p:nvSpPr>
            <p:spPr>
              <a:xfrm>
                <a:off x="758825" y="1123738"/>
                <a:ext cx="7556501" cy="3116068"/>
              </a:xfrm>
            </p:spPr>
            <p:txBody>
              <a:bodyPr/>
              <a:lstStyle/>
              <a:p>
                <a:pPr marL="342900" indent="-342900">
                  <a:buFont typeface="Arial" panose="020B0604020202020204" pitchFamily="34" charset="0"/>
                  <a:buChar char="•"/>
                </a:pPr>
                <a:endParaRPr lang="en-GB" sz="1400" dirty="0" smtClean="0"/>
              </a:p>
              <a:p>
                <a:pPr marL="342900" indent="-342900">
                  <a:buFont typeface="Arial" panose="020B0604020202020204" pitchFamily="34" charset="0"/>
                  <a:buChar char="•"/>
                </a:pPr>
                <a:r>
                  <a:rPr lang="en-GB" sz="1950" dirty="0" smtClean="0"/>
                  <a:t>Learn the </a:t>
                </a:r>
                <a:r>
                  <a:rPr lang="en-GB" sz="1950" i="1" dirty="0" smtClean="0"/>
                  <a:t>structure</a:t>
                </a:r>
                <a:r>
                  <a:rPr lang="en-GB" sz="1950" dirty="0" smtClean="0"/>
                  <a:t> of a graphical model</a:t>
                </a:r>
              </a:p>
              <a:p>
                <a:pPr marL="342900" indent="-342900">
                  <a:buFont typeface="Arial" panose="020B0604020202020204" pitchFamily="34" charset="0"/>
                  <a:buChar char="•"/>
                </a:pPr>
                <a:endParaRPr lang="en-GB" dirty="0" smtClean="0"/>
              </a:p>
              <a:p>
                <a:pPr marL="342900" indent="-342900">
                  <a:buFont typeface="Arial" panose="020B0604020202020204" pitchFamily="34" charset="0"/>
                  <a:buChar char="•"/>
                </a:pPr>
                <a:endParaRPr lang="en-GB" sz="4000" dirty="0"/>
              </a:p>
              <a:p>
                <a:pPr marL="342900" indent="-342900">
                  <a:buFont typeface="Arial" panose="020B0604020202020204" pitchFamily="34" charset="0"/>
                  <a:buChar char="•"/>
                </a:pPr>
                <a:endParaRPr lang="en-GB" sz="2400" dirty="0" smtClean="0"/>
              </a:p>
              <a:p>
                <a:pPr marL="342900" indent="-342900">
                  <a:buFont typeface="Arial" panose="020B0604020202020204" pitchFamily="34" charset="0"/>
                  <a:buChar char="•"/>
                </a:pPr>
                <a:r>
                  <a:rPr lang="en-GB" sz="1950" dirty="0" smtClean="0"/>
                  <a:t>Arc </a:t>
                </a:r>
                <a14:m>
                  <m:oMath xmlns:m="http://schemas.openxmlformats.org/officeDocument/2006/math">
                    <m:r>
                      <a:rPr lang="nl-NL" sz="1950" b="0" i="0" smtClean="0">
                        <a:latin typeface="Cambria Math" panose="02040503050406030204" pitchFamily="18" charset="0"/>
                      </a:rPr>
                      <m:t>(</m:t>
                    </m:r>
                    <m:r>
                      <a:rPr lang="nl-NL" i="1">
                        <a:latin typeface="Cambria Math" panose="02040503050406030204" pitchFamily="18" charset="0"/>
                      </a:rPr>
                      <m:t>𝑥</m:t>
                    </m:r>
                    <m:r>
                      <a:rPr lang="nl-NL" i="1">
                        <a:latin typeface="Cambria Math" panose="02040503050406030204" pitchFamily="18" charset="0"/>
                      </a:rPr>
                      <m:t>, </m:t>
                    </m:r>
                    <m:r>
                      <a:rPr lang="nl-NL" i="1">
                        <a:latin typeface="Cambria Math" panose="02040503050406030204" pitchFamily="18" charset="0"/>
                      </a:rPr>
                      <m:t>𝑦</m:t>
                    </m:r>
                    <m:r>
                      <a:rPr lang="nl-NL" i="1">
                        <a:latin typeface="Cambria Math" panose="02040503050406030204" pitchFamily="18" charset="0"/>
                      </a:rPr>
                      <m:t>)</m:t>
                    </m:r>
                  </m:oMath>
                </a14:m>
                <a:r>
                  <a:rPr lang="en-GB" sz="1950" dirty="0" smtClean="0"/>
                  <a:t> </a:t>
                </a:r>
                <a14:m>
                  <m:oMath xmlns:m="http://schemas.openxmlformats.org/officeDocument/2006/math">
                    <m:r>
                      <a:rPr lang="en-GB" sz="1950" i="1" dirty="0" smtClean="0">
                        <a:latin typeface="Cambria Math" panose="02040503050406030204" pitchFamily="18" charset="0"/>
                        <a:ea typeface="Cambria Math" panose="02040503050406030204" pitchFamily="18" charset="0"/>
                      </a:rPr>
                      <m:t>⇒</m:t>
                    </m:r>
                  </m:oMath>
                </a14:m>
                <a:r>
                  <a:rPr lang="en-GB" sz="1950" dirty="0" smtClean="0"/>
                  <a:t> past of </a:t>
                </a:r>
                <a14:m>
                  <m:oMath xmlns:m="http://schemas.openxmlformats.org/officeDocument/2006/math">
                    <m:r>
                      <a:rPr lang="nl-NL" i="1">
                        <a:latin typeface="Cambria Math" panose="02040503050406030204" pitchFamily="18" charset="0"/>
                      </a:rPr>
                      <m:t>𝑥</m:t>
                    </m:r>
                  </m:oMath>
                </a14:m>
                <a:r>
                  <a:rPr lang="en-GB" sz="1950" dirty="0" smtClean="0"/>
                  <a:t> “is useful” in predicting </a:t>
                </a:r>
                <a14:m>
                  <m:oMath xmlns:m="http://schemas.openxmlformats.org/officeDocument/2006/math">
                    <m:r>
                      <a:rPr lang="nl-NL" i="1">
                        <a:latin typeface="Cambria Math" panose="02040503050406030204" pitchFamily="18" charset="0"/>
                      </a:rPr>
                      <m:t>𝑦</m:t>
                    </m:r>
                  </m:oMath>
                </a14:m>
                <a:endParaRPr lang="en-GB" sz="1950" dirty="0" smtClean="0"/>
              </a:p>
              <a:p>
                <a:pPr marL="342900" indent="-342900">
                  <a:buFont typeface="Arial" panose="020B0604020202020204" pitchFamily="34" charset="0"/>
                  <a:buChar char="•"/>
                </a:pPr>
                <a:endParaRPr lang="en-GB" sz="1050" dirty="0"/>
              </a:p>
              <a:p>
                <a:pPr marL="342900" indent="-342900">
                  <a:buFont typeface="Arial" panose="020B0604020202020204" pitchFamily="34" charset="0"/>
                  <a:buChar char="•"/>
                </a:pPr>
                <a:endParaRPr lang="en-GB" sz="600" dirty="0" smtClean="0"/>
              </a:p>
              <a:p>
                <a:pPr marL="342900" indent="-342900">
                  <a:buFont typeface="Arial" panose="020B0604020202020204" pitchFamily="34" charset="0"/>
                  <a:buChar char="•"/>
                </a:pPr>
                <a:endParaRPr lang="en-GB" sz="1600" dirty="0" smtClean="0"/>
              </a:p>
              <a:p>
                <a:pPr marL="342900" indent="-342900">
                  <a:buFont typeface="Arial" panose="020B0604020202020204" pitchFamily="34" charset="0"/>
                  <a:buChar char="•"/>
                </a:pPr>
                <a:r>
                  <a:rPr lang="en-GB" sz="1950" dirty="0" smtClean="0"/>
                  <a:t>Inferred structure </a:t>
                </a:r>
                <a:r>
                  <a:rPr lang="en-GB" sz="1950" i="1" dirty="0" smtClean="0"/>
                  <a:t>must</a:t>
                </a:r>
                <a:r>
                  <a:rPr lang="en-GB" sz="1950" dirty="0" smtClean="0"/>
                  <a:t> be </a:t>
                </a:r>
                <a:r>
                  <a:rPr lang="en-GB" sz="1950" i="1" dirty="0" smtClean="0"/>
                  <a:t>acyclic</a:t>
                </a:r>
                <a:endParaRPr lang="en-GB" sz="1950" dirty="0" smtClean="0"/>
              </a:p>
            </p:txBody>
          </p:sp>
        </mc:Choice>
        <mc:Fallback xmlns="">
          <p:sp>
            <p:nvSpPr>
              <p:cNvPr id="9" name="Tijdelijke aanduiding voor inhoud 2"/>
              <p:cNvSpPr>
                <a:spLocks noGrp="1" noRot="1" noChangeAspect="1" noMove="1" noResize="1" noEditPoints="1" noAdjustHandles="1" noChangeArrowheads="1" noChangeShapeType="1" noTextEdit="1"/>
              </p:cNvSpPr>
              <p:nvPr>
                <p:ph idx="1"/>
              </p:nvPr>
            </p:nvSpPr>
            <p:spPr>
              <a:xfrm>
                <a:off x="758825" y="1123738"/>
                <a:ext cx="7556501" cy="3116068"/>
              </a:xfrm>
              <a:blipFill rotWithShape="0">
                <a:blip r:embed="rId7"/>
                <a:stretch>
                  <a:fillRect l="-1855"/>
                </a:stretch>
              </a:blipFill>
            </p:spPr>
            <p:txBody>
              <a:bodyPr/>
              <a:lstStyle/>
              <a:p>
                <a:r>
                  <a:rPr lang="nl-NL">
                    <a:noFill/>
                  </a:rPr>
                  <a:t> </a:t>
                </a:r>
              </a:p>
            </p:txBody>
          </p:sp>
        </mc:Fallback>
      </mc:AlternateContent>
    </p:spTree>
    <p:extLst>
      <p:ext uri="{BB962C8B-B14F-4D97-AF65-F5344CB8AC3E}">
        <p14:creationId xmlns:p14="http://schemas.microsoft.com/office/powerpoint/2010/main" val="833050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dirty="0"/>
              <a:t>2) </a:t>
            </a:r>
            <a:r>
              <a:rPr lang="en-GB" dirty="0" smtClean="0"/>
              <a:t>Selecting a suitable number of arcs</a:t>
            </a:r>
            <a:endParaRPr lang="en-GB" dirty="0"/>
          </a:p>
        </p:txBody>
      </p:sp>
      <p:sp>
        <p:nvSpPr>
          <p:cNvPr id="4" name="Tijdelijke aanduiding voor voettekst 3"/>
          <p:cNvSpPr>
            <a:spLocks noGrp="1"/>
          </p:cNvSpPr>
          <p:nvPr>
            <p:ph type="ftr" sz="quarter" idx="11"/>
          </p:nvPr>
        </p:nvSpPr>
        <p:spPr/>
        <p:txBody>
          <a:bodyPr/>
          <a:lstStyle/>
          <a:p>
            <a:r>
              <a:rPr lang="en-US" smtClean="0"/>
              <a:t>Structure Learning for High-Dimensional Time Series Data</a:t>
            </a:r>
            <a:endParaRPr lang="en-GB" dirty="0"/>
          </a:p>
        </p:txBody>
      </p:sp>
      <p:sp>
        <p:nvSpPr>
          <p:cNvPr id="5" name="Tijdelijke aanduiding voor dianummer 4"/>
          <p:cNvSpPr>
            <a:spLocks noGrp="1"/>
          </p:cNvSpPr>
          <p:nvPr>
            <p:ph type="sldNum" sz="quarter" idx="12"/>
          </p:nvPr>
        </p:nvSpPr>
        <p:spPr/>
        <p:txBody>
          <a:bodyPr/>
          <a:lstStyle/>
          <a:p>
            <a:fld id="{C194BDB0-F4EA-4DD6-8281-CCE2440D0CE0}" type="slidenum">
              <a:rPr lang="en-GB" smtClean="0"/>
              <a:pPr/>
              <a:t>30</a:t>
            </a:fld>
            <a:endParaRPr lang="en-GB" dirty="0"/>
          </a:p>
        </p:txBody>
      </p:sp>
      <p:pic>
        <p:nvPicPr>
          <p:cNvPr id="8" name="Afbeelding 7"/>
          <p:cNvPicPr>
            <a:picLocks noChangeAspect="1"/>
          </p:cNvPicPr>
          <p:nvPr/>
        </p:nvPicPr>
        <p:blipFill>
          <a:blip r:embed="rId3"/>
          <a:stretch>
            <a:fillRect/>
          </a:stretch>
        </p:blipFill>
        <p:spPr>
          <a:xfrm>
            <a:off x="758825" y="1328400"/>
            <a:ext cx="7118709" cy="3240000"/>
          </a:xfrm>
          <a:prstGeom prst="rect">
            <a:avLst/>
          </a:prstGeom>
        </p:spPr>
      </p:pic>
    </p:spTree>
    <p:extLst>
      <p:ext uri="{BB962C8B-B14F-4D97-AF65-F5344CB8AC3E}">
        <p14:creationId xmlns:p14="http://schemas.microsoft.com/office/powerpoint/2010/main" val="2716430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Afbeelding 10"/>
          <p:cNvPicPr>
            <a:picLocks noChangeAspect="1"/>
          </p:cNvPicPr>
          <p:nvPr/>
        </p:nvPicPr>
        <p:blipFill>
          <a:blip r:embed="rId3"/>
          <a:stretch>
            <a:fillRect/>
          </a:stretch>
        </p:blipFill>
        <p:spPr>
          <a:xfrm>
            <a:off x="1800000" y="1080000"/>
            <a:ext cx="6103963" cy="3240000"/>
          </a:xfrm>
          <a:prstGeom prst="rect">
            <a:avLst/>
          </a:prstGeom>
        </p:spPr>
      </p:pic>
      <p:pic>
        <p:nvPicPr>
          <p:cNvPr id="10" name="Afbeelding 9"/>
          <p:cNvPicPr>
            <a:picLocks noChangeAspect="1"/>
          </p:cNvPicPr>
          <p:nvPr/>
        </p:nvPicPr>
        <p:blipFill>
          <a:blip r:embed="rId4"/>
          <a:stretch>
            <a:fillRect/>
          </a:stretch>
        </p:blipFill>
        <p:spPr>
          <a:xfrm>
            <a:off x="1800000" y="1080000"/>
            <a:ext cx="6103963" cy="3240000"/>
          </a:xfrm>
          <a:prstGeom prst="rect">
            <a:avLst/>
          </a:prstGeom>
        </p:spPr>
      </p:pic>
      <p:sp>
        <p:nvSpPr>
          <p:cNvPr id="2" name="Titel 1"/>
          <p:cNvSpPr>
            <a:spLocks noGrp="1"/>
          </p:cNvSpPr>
          <p:nvPr>
            <p:ph type="title"/>
          </p:nvPr>
        </p:nvSpPr>
        <p:spPr>
          <a:xfrm>
            <a:off x="758825" y="518711"/>
            <a:ext cx="7756120" cy="539038"/>
          </a:xfrm>
        </p:spPr>
        <p:txBody>
          <a:bodyPr/>
          <a:lstStyle/>
          <a:p>
            <a:r>
              <a:rPr lang="en-GB" dirty="0" smtClean="0"/>
              <a:t>Motivation – Root Cause Analysis in a Car</a:t>
            </a:r>
            <a:endParaRPr lang="en-GB" dirty="0"/>
          </a:p>
        </p:txBody>
      </p:sp>
      <p:sp>
        <p:nvSpPr>
          <p:cNvPr id="4" name="Tijdelijke aanduiding voor voettekst 3"/>
          <p:cNvSpPr>
            <a:spLocks noGrp="1"/>
          </p:cNvSpPr>
          <p:nvPr>
            <p:ph type="ftr" sz="quarter" idx="11"/>
          </p:nvPr>
        </p:nvSpPr>
        <p:spPr/>
        <p:txBody>
          <a:bodyPr/>
          <a:lstStyle/>
          <a:p>
            <a:r>
              <a:rPr lang="en-US" smtClean="0"/>
              <a:t>Structure Learning for High-Dimensional Time Series Data</a:t>
            </a:r>
            <a:endParaRPr lang="en-GB" dirty="0"/>
          </a:p>
        </p:txBody>
      </p:sp>
      <p:sp>
        <p:nvSpPr>
          <p:cNvPr id="5" name="Tijdelijke aanduiding voor dianummer 4"/>
          <p:cNvSpPr>
            <a:spLocks noGrp="1"/>
          </p:cNvSpPr>
          <p:nvPr>
            <p:ph type="sldNum" sz="quarter" idx="12"/>
          </p:nvPr>
        </p:nvSpPr>
        <p:spPr/>
        <p:txBody>
          <a:bodyPr/>
          <a:lstStyle/>
          <a:p>
            <a:fld id="{C194BDB0-F4EA-4DD6-8281-CCE2440D0CE0}" type="slidenum">
              <a:rPr lang="en-GB" smtClean="0"/>
              <a:pPr/>
              <a:t>4</a:t>
            </a:fld>
            <a:endParaRPr lang="en-GB" dirty="0"/>
          </a:p>
        </p:txBody>
      </p:sp>
      <p:sp>
        <p:nvSpPr>
          <p:cNvPr id="13" name="PIJL-RECHTS 12"/>
          <p:cNvSpPr/>
          <p:nvPr/>
        </p:nvSpPr>
        <p:spPr>
          <a:xfrm>
            <a:off x="1354123" y="3510051"/>
            <a:ext cx="1453991" cy="720201"/>
          </a:xfrm>
          <a:prstGeom prst="rightArrow">
            <a:avLst>
              <a:gd name="adj1" fmla="val 50000"/>
              <a:gd name="adj2" fmla="val 67814"/>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nl-NL"/>
          </a:p>
        </p:txBody>
      </p:sp>
      <p:pic>
        <p:nvPicPr>
          <p:cNvPr id="9" name="Afbeelding 8"/>
          <p:cNvPicPr>
            <a:picLocks noChangeAspect="1"/>
          </p:cNvPicPr>
          <p:nvPr/>
        </p:nvPicPr>
        <p:blipFill>
          <a:blip r:embed="rId5"/>
          <a:stretch>
            <a:fillRect/>
          </a:stretch>
        </p:blipFill>
        <p:spPr>
          <a:xfrm>
            <a:off x="1800000" y="1080000"/>
            <a:ext cx="6107761" cy="3240000"/>
          </a:xfrm>
          <a:prstGeom prst="rect">
            <a:avLst/>
          </a:prstGeom>
        </p:spPr>
      </p:pic>
    </p:spTree>
    <p:extLst>
      <p:ext uri="{BB962C8B-B14F-4D97-AF65-F5344CB8AC3E}">
        <p14:creationId xmlns:p14="http://schemas.microsoft.com/office/powerpoint/2010/main" val="11301126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758825" y="518711"/>
            <a:ext cx="7756120" cy="539038"/>
          </a:xfrm>
        </p:spPr>
        <p:txBody>
          <a:bodyPr/>
          <a:lstStyle/>
          <a:p>
            <a:r>
              <a:rPr lang="en-GB" dirty="0" smtClean="0"/>
              <a:t>Formal Problem Setting</a:t>
            </a:r>
            <a:endParaRPr lang="en-GB" dirty="0"/>
          </a:p>
        </p:txBody>
      </p:sp>
      <mc:AlternateContent xmlns:mc="http://schemas.openxmlformats.org/markup-compatibility/2006" xmlns:a14="http://schemas.microsoft.com/office/drawing/2010/main">
        <mc:Choice Requires="a14">
          <p:sp>
            <p:nvSpPr>
              <p:cNvPr id="3" name="Tijdelijke aanduiding voor inhoud 2"/>
              <p:cNvSpPr>
                <a:spLocks noGrp="1"/>
              </p:cNvSpPr>
              <p:nvPr>
                <p:ph idx="1"/>
              </p:nvPr>
            </p:nvSpPr>
            <p:spPr>
              <a:xfrm>
                <a:off x="758824" y="1306642"/>
                <a:ext cx="7556501" cy="2207267"/>
              </a:xfrm>
            </p:spPr>
            <p:txBody>
              <a:bodyPr/>
              <a:lstStyle/>
              <a:p>
                <a:pPr marL="342900" indent="-342900">
                  <a:buFont typeface="Arial" panose="020B0604020202020204" pitchFamily="34" charset="0"/>
                  <a:buChar char="•"/>
                </a:pPr>
                <a:r>
                  <a:rPr lang="en-GB" sz="1900" dirty="0" smtClean="0"/>
                  <a:t>A data-matrix  </a:t>
                </a:r>
                <a14:m>
                  <m:oMath xmlns:m="http://schemas.openxmlformats.org/officeDocument/2006/math">
                    <m:r>
                      <a:rPr lang="nl-NL" sz="2000" b="1" i="1">
                        <a:latin typeface="Cambria Math" panose="02040503050406030204" pitchFamily="18" charset="0"/>
                      </a:rPr>
                      <m:t>𝑿</m:t>
                    </m:r>
                    <m:r>
                      <a:rPr lang="nl-NL" sz="2000" i="1">
                        <a:latin typeface="Cambria Math" panose="02040503050406030204" pitchFamily="18" charset="0"/>
                        <a:ea typeface="Cambria Math" panose="02040503050406030204" pitchFamily="18" charset="0"/>
                      </a:rPr>
                      <m:t>∈</m:t>
                    </m:r>
                    <m:sSup>
                      <m:sSupPr>
                        <m:ctrlPr>
                          <a:rPr lang="nl-NL" sz="2000" i="1">
                            <a:latin typeface="Cambria Math" panose="02040503050406030204" pitchFamily="18" charset="0"/>
                            <a:ea typeface="Cambria Math" panose="02040503050406030204" pitchFamily="18" charset="0"/>
                          </a:rPr>
                        </m:ctrlPr>
                      </m:sSupPr>
                      <m:e>
                        <m:r>
                          <a:rPr lang="nl-NL" sz="2000" i="1">
                            <a:latin typeface="Cambria Math" panose="02040503050406030204" pitchFamily="18" charset="0"/>
                            <a:ea typeface="Cambria Math" panose="02040503050406030204" pitchFamily="18" charset="0"/>
                          </a:rPr>
                          <m:t>ℝ</m:t>
                        </m:r>
                        <m:r>
                          <m:rPr>
                            <m:nor/>
                          </m:rPr>
                          <a:rPr lang="en-GB" sz="2000" dirty="0"/>
                          <m:t> </m:t>
                        </m:r>
                      </m:e>
                      <m:sup>
                        <m:r>
                          <a:rPr lang="en-US" sz="2000" b="0" i="1" dirty="0" smtClean="0">
                            <a:latin typeface="Cambria Math" panose="02040503050406030204" pitchFamily="18" charset="0"/>
                          </a:rPr>
                          <m:t>𝑇</m:t>
                        </m:r>
                        <m:r>
                          <a:rPr lang="nl-NL" sz="2000" i="1" dirty="0">
                            <a:latin typeface="Cambria Math" panose="02040503050406030204" pitchFamily="18" charset="0"/>
                          </a:rPr>
                          <m:t> </m:t>
                        </m:r>
                        <m:r>
                          <a:rPr lang="nl-NL" sz="2000" i="1">
                            <a:latin typeface="Cambria Math" panose="02040503050406030204" pitchFamily="18" charset="0"/>
                            <a:ea typeface="Cambria Math" panose="02040503050406030204" pitchFamily="18" charset="0"/>
                          </a:rPr>
                          <m:t>× </m:t>
                        </m:r>
                        <m:r>
                          <a:rPr lang="nl-NL" sz="2000" i="1">
                            <a:latin typeface="Cambria Math" panose="02040503050406030204" pitchFamily="18" charset="0"/>
                            <a:ea typeface="Cambria Math" panose="02040503050406030204" pitchFamily="18" charset="0"/>
                          </a:rPr>
                          <m:t>𝑝</m:t>
                        </m:r>
                      </m:sup>
                    </m:sSup>
                  </m:oMath>
                </a14:m>
                <a:endParaRPr lang="en-GB" sz="1900" dirty="0" smtClean="0"/>
              </a:p>
              <a:p>
                <a:endParaRPr lang="en-GB" sz="1100" dirty="0"/>
              </a:p>
              <a:p>
                <a:pPr marL="342900" indent="-342900">
                  <a:buFont typeface="Arial" panose="020B0604020202020204" pitchFamily="34" charset="0"/>
                  <a:buChar char="•"/>
                </a:pPr>
                <a:r>
                  <a:rPr lang="en-GB" sz="1800" dirty="0"/>
                  <a:t>Assume a Vector </a:t>
                </a:r>
                <a:r>
                  <a:rPr lang="en-GB" sz="1800" dirty="0" err="1"/>
                  <a:t>AutoRegressive</a:t>
                </a:r>
                <a:r>
                  <a:rPr lang="en-GB" sz="1800" dirty="0"/>
                  <a:t> model of order 1:</a:t>
                </a:r>
              </a:p>
              <a:p>
                <a:pPr marL="342900" indent="-342900">
                  <a:buFont typeface="Arial" panose="020B0604020202020204" pitchFamily="34" charset="0"/>
                  <a:buChar char="•"/>
                </a:pPr>
                <a:endParaRPr lang="en-GB" sz="1600" dirty="0"/>
              </a:p>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𝑋</m:t>
                          </m:r>
                        </m:e>
                        <m:sub>
                          <m:r>
                            <a:rPr lang="en-US" sz="2400" i="1">
                              <a:latin typeface="Cambria Math" panose="02040503050406030204" pitchFamily="18" charset="0"/>
                            </a:rPr>
                            <m:t>𝑡</m:t>
                          </m:r>
                        </m:sub>
                      </m:sSub>
                      <m:r>
                        <a:rPr lang="nl-NL"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𝑋</m:t>
                          </m:r>
                        </m:e>
                        <m:sub>
                          <m:r>
                            <a:rPr lang="en-US" sz="2400" i="1">
                              <a:latin typeface="Cambria Math" panose="02040503050406030204" pitchFamily="18" charset="0"/>
                            </a:rPr>
                            <m:t>𝑡</m:t>
                          </m:r>
                          <m:r>
                            <a:rPr lang="en-US" sz="2400" i="1">
                              <a:latin typeface="Cambria Math" panose="02040503050406030204" pitchFamily="18" charset="0"/>
                            </a:rPr>
                            <m:t>−1</m:t>
                          </m:r>
                        </m:sub>
                      </m:sSub>
                      <m:r>
                        <a:rPr lang="nl-NL" sz="2400" i="1">
                          <a:latin typeface="Cambria Math" panose="02040503050406030204" pitchFamily="18" charset="0"/>
                        </a:rPr>
                        <m:t>𝑊</m:t>
                      </m:r>
                      <m:r>
                        <a:rPr lang="nl-NL" sz="2400" i="1">
                          <a:latin typeface="Cambria Math" panose="02040503050406030204" pitchFamily="18" charset="0"/>
                        </a:rPr>
                        <m:t>+</m:t>
                      </m:r>
                      <m:r>
                        <a:rPr lang="nl-NL" sz="2400" b="1" i="1">
                          <a:latin typeface="Cambria Math" panose="02040503050406030204" pitchFamily="18" charset="0"/>
                          <a:ea typeface="Cambria Math" panose="02040503050406030204" pitchFamily="18" charset="0"/>
                        </a:rPr>
                        <m:t>𝜺</m:t>
                      </m:r>
                      <m:r>
                        <a:rPr lang="nl-NL" sz="2400" b="1" i="1">
                          <a:latin typeface="Cambria Math" panose="02040503050406030204" pitchFamily="18" charset="0"/>
                          <a:ea typeface="Cambria Math" panose="02040503050406030204" pitchFamily="18" charset="0"/>
                        </a:rPr>
                        <m:t>,  </m:t>
                      </m:r>
                    </m:oMath>
                  </m:oMathPara>
                </a14:m>
                <a:endParaRPr lang="nl-NL" sz="2400" b="1" i="1" dirty="0">
                  <a:latin typeface="Cambria Math" panose="02040503050406030204" pitchFamily="18" charset="0"/>
                  <a:ea typeface="Cambria Math" panose="02040503050406030204" pitchFamily="18" charset="0"/>
                </a:endParaRPr>
              </a:p>
              <a:p>
                <a:endParaRPr lang="nl-NL" sz="1000" b="1" i="1" dirty="0">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𝑋</m:t>
                          </m:r>
                        </m:e>
                        <m:sub>
                          <m:r>
                            <a:rPr lang="en-US" sz="2000" i="1">
                              <a:latin typeface="Cambria Math" panose="02040503050406030204" pitchFamily="18" charset="0"/>
                            </a:rPr>
                            <m:t>𝑡</m:t>
                          </m:r>
                        </m:sub>
                      </m:sSub>
                      <m:r>
                        <a:rPr lang="nl-NL" sz="1800" i="1">
                          <a:latin typeface="Cambria Math" panose="02040503050406030204" pitchFamily="18" charset="0"/>
                          <a:ea typeface="Cambria Math" panose="02040503050406030204" pitchFamily="18" charset="0"/>
                        </a:rPr>
                        <m:t>∈</m:t>
                      </m:r>
                      <m:sSup>
                        <m:sSupPr>
                          <m:ctrlPr>
                            <a:rPr lang="nl-NL" sz="1800" i="1">
                              <a:latin typeface="Cambria Math" panose="02040503050406030204" pitchFamily="18" charset="0"/>
                              <a:ea typeface="Cambria Math" panose="02040503050406030204" pitchFamily="18" charset="0"/>
                            </a:rPr>
                          </m:ctrlPr>
                        </m:sSupPr>
                        <m:e>
                          <m:r>
                            <a:rPr lang="nl-NL" sz="1800" i="1">
                              <a:latin typeface="Cambria Math" panose="02040503050406030204" pitchFamily="18" charset="0"/>
                              <a:ea typeface="Cambria Math" panose="02040503050406030204" pitchFamily="18" charset="0"/>
                            </a:rPr>
                            <m:t>ℝ</m:t>
                          </m:r>
                          <m:r>
                            <m:rPr>
                              <m:nor/>
                            </m:rPr>
                            <a:rPr lang="en-GB" sz="1800" dirty="0"/>
                            <m:t> </m:t>
                          </m:r>
                        </m:e>
                        <m:sup>
                          <m:r>
                            <a:rPr lang="nl-NL" sz="1800" i="1">
                              <a:latin typeface="Cambria Math" panose="02040503050406030204" pitchFamily="18" charset="0"/>
                              <a:ea typeface="Cambria Math" panose="02040503050406030204" pitchFamily="18" charset="0"/>
                            </a:rPr>
                            <m:t>𝑝</m:t>
                          </m:r>
                        </m:sup>
                      </m:sSup>
                      <m:r>
                        <a:rPr lang="nl-NL" sz="1800" i="1">
                          <a:latin typeface="Cambria Math" panose="02040503050406030204" pitchFamily="18" charset="0"/>
                          <a:ea typeface="Cambria Math" panose="02040503050406030204" pitchFamily="18" charset="0"/>
                        </a:rPr>
                        <m:t>,   </m:t>
                      </m:r>
                      <m:r>
                        <a:rPr lang="nl-NL" sz="1800" i="1">
                          <a:latin typeface="Cambria Math" panose="02040503050406030204" pitchFamily="18" charset="0"/>
                        </a:rPr>
                        <m:t>𝑊</m:t>
                      </m:r>
                      <m:r>
                        <a:rPr lang="nl-NL" sz="1800" i="1">
                          <a:latin typeface="Cambria Math" panose="02040503050406030204" pitchFamily="18" charset="0"/>
                          <a:ea typeface="Cambria Math" panose="02040503050406030204" pitchFamily="18" charset="0"/>
                        </a:rPr>
                        <m:t>∈</m:t>
                      </m:r>
                      <m:sSup>
                        <m:sSupPr>
                          <m:ctrlPr>
                            <a:rPr lang="nl-NL" sz="1800" i="1">
                              <a:latin typeface="Cambria Math" panose="02040503050406030204" pitchFamily="18" charset="0"/>
                              <a:ea typeface="Cambria Math" panose="02040503050406030204" pitchFamily="18" charset="0"/>
                            </a:rPr>
                          </m:ctrlPr>
                        </m:sSupPr>
                        <m:e>
                          <m:r>
                            <a:rPr lang="nl-NL" sz="1800" i="1">
                              <a:latin typeface="Cambria Math" panose="02040503050406030204" pitchFamily="18" charset="0"/>
                              <a:ea typeface="Cambria Math" panose="02040503050406030204" pitchFamily="18" charset="0"/>
                            </a:rPr>
                            <m:t>ℝ</m:t>
                          </m:r>
                          <m:r>
                            <m:rPr>
                              <m:nor/>
                            </m:rPr>
                            <a:rPr lang="en-GB" sz="1800" dirty="0"/>
                            <m:t> </m:t>
                          </m:r>
                        </m:e>
                        <m:sup>
                          <m:r>
                            <a:rPr lang="nl-NL" sz="1800" i="1">
                              <a:latin typeface="Cambria Math" panose="02040503050406030204" pitchFamily="18" charset="0"/>
                              <a:ea typeface="Cambria Math" panose="02040503050406030204" pitchFamily="18" charset="0"/>
                            </a:rPr>
                            <m:t>𝑝</m:t>
                          </m:r>
                          <m:r>
                            <a:rPr lang="nl-NL" sz="1800" i="1">
                              <a:latin typeface="Cambria Math" panose="02040503050406030204" pitchFamily="18" charset="0"/>
                              <a:ea typeface="Cambria Math" panose="02040503050406030204" pitchFamily="18" charset="0"/>
                            </a:rPr>
                            <m:t> × </m:t>
                          </m:r>
                          <m:r>
                            <a:rPr lang="nl-NL" sz="1800" i="1">
                              <a:latin typeface="Cambria Math" panose="02040503050406030204" pitchFamily="18" charset="0"/>
                              <a:ea typeface="Cambria Math" panose="02040503050406030204" pitchFamily="18" charset="0"/>
                            </a:rPr>
                            <m:t>𝑝</m:t>
                          </m:r>
                        </m:sup>
                      </m:sSup>
                      <m:r>
                        <a:rPr lang="nl-NL" sz="1800" i="1">
                          <a:latin typeface="Cambria Math" panose="02040503050406030204" pitchFamily="18" charset="0"/>
                          <a:ea typeface="Cambria Math" panose="02040503050406030204" pitchFamily="18" charset="0"/>
                        </a:rPr>
                        <m:t>,</m:t>
                      </m:r>
                      <m:r>
                        <a:rPr lang="nl-NL" sz="1800" b="1" i="1">
                          <a:latin typeface="Cambria Math" panose="02040503050406030204" pitchFamily="18" charset="0"/>
                          <a:ea typeface="Cambria Math" panose="02040503050406030204" pitchFamily="18" charset="0"/>
                        </a:rPr>
                        <m:t>   </m:t>
                      </m:r>
                      <m:r>
                        <a:rPr lang="nl-NL" sz="1800" b="1" i="1">
                          <a:latin typeface="Cambria Math" panose="02040503050406030204" pitchFamily="18" charset="0"/>
                          <a:ea typeface="Cambria Math" panose="02040503050406030204" pitchFamily="18" charset="0"/>
                        </a:rPr>
                        <m:t>𝜺</m:t>
                      </m:r>
                      <m:r>
                        <a:rPr lang="nl-NL" sz="1800" b="1" i="1">
                          <a:latin typeface="Cambria Math" panose="02040503050406030204" pitchFamily="18" charset="0"/>
                          <a:ea typeface="Cambria Math" panose="02040503050406030204" pitchFamily="18" charset="0"/>
                        </a:rPr>
                        <m:t> ~ </m:t>
                      </m:r>
                      <m:r>
                        <a:rPr lang="nl-NL" sz="1800" i="1">
                          <a:latin typeface="Cambria Math" panose="02040503050406030204" pitchFamily="18" charset="0"/>
                          <a:ea typeface="Cambria Math" panose="02040503050406030204" pitchFamily="18" charset="0"/>
                        </a:rPr>
                        <m:t>𝒩</m:t>
                      </m:r>
                      <m:d>
                        <m:dPr>
                          <m:ctrlPr>
                            <a:rPr lang="nl-NL" sz="1800" i="1">
                              <a:latin typeface="Cambria Math" panose="02040503050406030204" pitchFamily="18" charset="0"/>
                              <a:ea typeface="Cambria Math" panose="02040503050406030204" pitchFamily="18" charset="0"/>
                            </a:rPr>
                          </m:ctrlPr>
                        </m:dPr>
                        <m:e>
                          <m:r>
                            <a:rPr lang="nl-NL" sz="1800" i="1">
                              <a:latin typeface="Cambria Math" panose="02040503050406030204" pitchFamily="18" charset="0"/>
                              <a:ea typeface="Cambria Math" panose="02040503050406030204" pitchFamily="18" charset="0"/>
                            </a:rPr>
                            <m:t>0, </m:t>
                          </m:r>
                          <m:r>
                            <a:rPr lang="en-US" sz="1800" i="1">
                              <a:latin typeface="Cambria Math" panose="02040503050406030204" pitchFamily="18" charset="0"/>
                              <a:ea typeface="Cambria Math" panose="02040503050406030204" pitchFamily="18" charset="0"/>
                            </a:rPr>
                            <m:t>𝐼</m:t>
                          </m:r>
                        </m:e>
                      </m:d>
                      <m:r>
                        <a:rPr lang="nl-NL" sz="1800" i="1">
                          <a:latin typeface="Cambria Math" panose="02040503050406030204" pitchFamily="18" charset="0"/>
                          <a:ea typeface="Cambria Math" panose="02040503050406030204" pitchFamily="18" charset="0"/>
                        </a:rPr>
                        <m:t>.  </m:t>
                      </m:r>
                    </m:oMath>
                  </m:oMathPara>
                </a14:m>
                <a:endParaRPr lang="nl-NL" sz="900" dirty="0">
                  <a:ea typeface="Cambria Math" panose="02040503050406030204" pitchFamily="18" charset="0"/>
                </a:endParaRPr>
              </a:p>
              <a:p>
                <a:pPr marL="342900" lvl="1" indent="-342900">
                  <a:spcAft>
                    <a:spcPts val="100"/>
                  </a:spcAft>
                  <a:buFont typeface="Arial" panose="020B0604020202020204" pitchFamily="34" charset="0"/>
                  <a:buChar char="•"/>
                </a:pPr>
                <a:endParaRPr lang="en-US" sz="1600" i="1" dirty="0" smtClean="0">
                  <a:latin typeface="Cambria Math" panose="02040503050406030204" pitchFamily="18" charset="0"/>
                </a:endParaRPr>
              </a:p>
              <a:p>
                <a:pPr marL="342900" lvl="1" indent="-342900">
                  <a:spcAft>
                    <a:spcPts val="100"/>
                  </a:spcAft>
                  <a:buFont typeface="Arial" panose="020B0604020202020204" pitchFamily="34" charset="0"/>
                  <a:buChar char="•"/>
                </a:pP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𝑋</m:t>
                        </m:r>
                      </m:e>
                      <m:sub>
                        <m:r>
                          <a:rPr lang="en-US" sz="1600" i="1">
                            <a:latin typeface="Cambria Math" panose="02040503050406030204" pitchFamily="18" charset="0"/>
                          </a:rPr>
                          <m:t>𝑡</m:t>
                        </m:r>
                      </m:sub>
                    </m:sSub>
                  </m:oMath>
                </a14:m>
                <a:r>
                  <a:rPr lang="en-GB" sz="1600" dirty="0" smtClean="0"/>
                  <a:t> only depends on previous time step</a:t>
                </a:r>
              </a:p>
              <a:p>
                <a:pPr marL="342900" lvl="1" indent="-342900">
                  <a:spcAft>
                    <a:spcPts val="100"/>
                  </a:spcAft>
                  <a:buFont typeface="Arial" panose="020B0604020202020204" pitchFamily="34" charset="0"/>
                  <a:buChar char="•"/>
                </a:pPr>
                <a:r>
                  <a:rPr lang="en-GB" sz="1600" dirty="0" smtClean="0"/>
                  <a:t>Relation between </a:t>
                </a: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𝑋</m:t>
                        </m:r>
                      </m:e>
                      <m:sub>
                        <m:r>
                          <a:rPr lang="en-US" sz="1600" i="1">
                            <a:latin typeface="Cambria Math" panose="02040503050406030204" pitchFamily="18" charset="0"/>
                          </a:rPr>
                          <m:t>𝑡</m:t>
                        </m:r>
                      </m:sub>
                    </m:sSub>
                  </m:oMath>
                </a14:m>
                <a:r>
                  <a:rPr lang="en-GB" sz="1600" dirty="0" smtClean="0"/>
                  <a:t> and </a:t>
                </a: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𝑋</m:t>
                        </m:r>
                      </m:e>
                      <m:sub>
                        <m:r>
                          <a:rPr lang="en-US" sz="1600" i="1">
                            <a:latin typeface="Cambria Math" panose="02040503050406030204" pitchFamily="18" charset="0"/>
                          </a:rPr>
                          <m:t>𝑡</m:t>
                        </m:r>
                        <m:r>
                          <a:rPr lang="en-US" sz="1600" b="0" i="1" smtClean="0">
                            <a:latin typeface="Cambria Math" panose="02040503050406030204" pitchFamily="18" charset="0"/>
                          </a:rPr>
                          <m:t>−1</m:t>
                        </m:r>
                      </m:sub>
                    </m:sSub>
                  </m:oMath>
                </a14:m>
                <a:r>
                  <a:rPr lang="en-GB" sz="1600" dirty="0" smtClean="0"/>
                  <a:t> is </a:t>
                </a:r>
                <a:r>
                  <a:rPr lang="en-GB" sz="1600" i="1" dirty="0" smtClean="0"/>
                  <a:t>linear</a:t>
                </a:r>
                <a:r>
                  <a:rPr lang="en-GB" sz="1600" dirty="0" smtClean="0"/>
                  <a:t> through </a:t>
                </a:r>
                <a14:m>
                  <m:oMath xmlns:m="http://schemas.openxmlformats.org/officeDocument/2006/math">
                    <m:r>
                      <a:rPr lang="nl-NL" sz="1600" i="1">
                        <a:latin typeface="Cambria Math" panose="02040503050406030204" pitchFamily="18" charset="0"/>
                      </a:rPr>
                      <m:t>𝑊</m:t>
                    </m:r>
                  </m:oMath>
                </a14:m>
                <a:endParaRPr lang="en-GB" sz="1600" i="1" dirty="0" smtClean="0"/>
              </a:p>
              <a:p>
                <a:pPr marL="342900" lvl="1" indent="-342900">
                  <a:spcAft>
                    <a:spcPts val="100"/>
                  </a:spcAft>
                  <a:buFont typeface="Arial" panose="020B0604020202020204" pitchFamily="34" charset="0"/>
                  <a:buChar char="•"/>
                </a:pPr>
                <a:r>
                  <a:rPr lang="en-GB" sz="1600" dirty="0" smtClean="0"/>
                  <a:t>Random noise </a:t>
                </a:r>
                <a14:m>
                  <m:oMath xmlns:m="http://schemas.openxmlformats.org/officeDocument/2006/math">
                    <m:r>
                      <a:rPr lang="nl-NL" sz="1600" b="1" i="1">
                        <a:latin typeface="Cambria Math" panose="02040503050406030204" pitchFamily="18" charset="0"/>
                        <a:ea typeface="Cambria Math" panose="02040503050406030204" pitchFamily="18" charset="0"/>
                      </a:rPr>
                      <m:t>𝜺</m:t>
                    </m:r>
                    <m:r>
                      <a:rPr lang="nl-NL" sz="1600" b="1" i="1">
                        <a:latin typeface="Cambria Math" panose="02040503050406030204" pitchFamily="18" charset="0"/>
                        <a:ea typeface="Cambria Math" panose="02040503050406030204" pitchFamily="18" charset="0"/>
                      </a:rPr>
                      <m:t> </m:t>
                    </m:r>
                  </m:oMath>
                </a14:m>
                <a:r>
                  <a:rPr lang="en-GB" sz="1600" dirty="0" smtClean="0"/>
                  <a:t>is </a:t>
                </a:r>
                <a:r>
                  <a:rPr lang="en-GB" sz="1600" i="1" dirty="0" smtClean="0"/>
                  <a:t>Gaussian</a:t>
                </a:r>
              </a:p>
            </p:txBody>
          </p:sp>
        </mc:Choice>
        <mc:Fallback xmlns="">
          <p:sp>
            <p:nvSpPr>
              <p:cNvPr id="3" name="Tijdelijke aanduiding voor inhoud 2"/>
              <p:cNvSpPr>
                <a:spLocks noGrp="1" noRot="1" noChangeAspect="1" noMove="1" noResize="1" noEditPoints="1" noAdjustHandles="1" noChangeArrowheads="1" noChangeShapeType="1" noTextEdit="1"/>
              </p:cNvSpPr>
              <p:nvPr>
                <p:ph idx="1"/>
              </p:nvPr>
            </p:nvSpPr>
            <p:spPr>
              <a:xfrm>
                <a:off x="758824" y="1306642"/>
                <a:ext cx="7556501" cy="2207267"/>
              </a:xfrm>
              <a:blipFill rotWithShape="0">
                <a:blip r:embed="rId3"/>
                <a:stretch>
                  <a:fillRect l="-1774" t="-1934" b="-34530"/>
                </a:stretch>
              </a:blipFill>
            </p:spPr>
            <p:txBody>
              <a:bodyPr/>
              <a:lstStyle/>
              <a:p>
                <a:r>
                  <a:rPr lang="nl-NL">
                    <a:noFill/>
                  </a:rPr>
                  <a:t> </a:t>
                </a:r>
              </a:p>
            </p:txBody>
          </p:sp>
        </mc:Fallback>
      </mc:AlternateContent>
      <p:sp>
        <p:nvSpPr>
          <p:cNvPr id="4" name="Tijdelijke aanduiding voor voettekst 3"/>
          <p:cNvSpPr>
            <a:spLocks noGrp="1"/>
          </p:cNvSpPr>
          <p:nvPr>
            <p:ph type="ftr" sz="quarter" idx="11"/>
          </p:nvPr>
        </p:nvSpPr>
        <p:spPr/>
        <p:txBody>
          <a:bodyPr/>
          <a:lstStyle/>
          <a:p>
            <a:r>
              <a:rPr lang="en-US" smtClean="0"/>
              <a:t>Structure Learning for High-Dimensional Time Series Data</a:t>
            </a:r>
            <a:endParaRPr lang="en-GB" dirty="0"/>
          </a:p>
        </p:txBody>
      </p:sp>
      <p:sp>
        <p:nvSpPr>
          <p:cNvPr id="5" name="Tijdelijke aanduiding voor dianummer 4"/>
          <p:cNvSpPr>
            <a:spLocks noGrp="1"/>
          </p:cNvSpPr>
          <p:nvPr>
            <p:ph type="sldNum" sz="quarter" idx="12"/>
          </p:nvPr>
        </p:nvSpPr>
        <p:spPr/>
        <p:txBody>
          <a:bodyPr/>
          <a:lstStyle/>
          <a:p>
            <a:fld id="{C194BDB0-F4EA-4DD6-8281-CCE2440D0CE0}" type="slidenum">
              <a:rPr lang="en-GB" smtClean="0"/>
              <a:pPr/>
              <a:t>5</a:t>
            </a:fld>
            <a:endParaRPr lang="en-GB" dirty="0"/>
          </a:p>
        </p:txBody>
      </p:sp>
      <p:sp>
        <p:nvSpPr>
          <p:cNvPr id="7" name="Afgeronde rechthoek 6"/>
          <p:cNvSpPr/>
          <p:nvPr/>
        </p:nvSpPr>
        <p:spPr>
          <a:xfrm>
            <a:off x="2143305" y="2227919"/>
            <a:ext cx="4787537" cy="1031963"/>
          </a:xfrm>
          <a:prstGeom prst="roundRect">
            <a:avLst>
              <a:gd name="adj" fmla="val 10819"/>
            </a:avLst>
          </a:prstGeom>
          <a:noFill/>
          <a:ln w="28575">
            <a:solidFill>
              <a:srgbClr val="000000"/>
            </a:solidFill>
          </a:ln>
        </p:spPr>
        <p:style>
          <a:lnRef idx="3">
            <a:schemeClr val="lt1"/>
          </a:lnRef>
          <a:fillRef idx="1">
            <a:schemeClr val="accent2"/>
          </a:fillRef>
          <a:effectRef idx="1">
            <a:schemeClr val="accent2"/>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39148972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758825" y="518711"/>
            <a:ext cx="7756120" cy="539038"/>
          </a:xfrm>
        </p:spPr>
        <p:txBody>
          <a:bodyPr/>
          <a:lstStyle/>
          <a:p>
            <a:r>
              <a:rPr lang="en-GB" dirty="0" smtClean="0"/>
              <a:t>Formal Problem Setting</a:t>
            </a:r>
            <a:endParaRPr lang="en-GB" dirty="0"/>
          </a:p>
        </p:txBody>
      </p:sp>
      <mc:AlternateContent xmlns:mc="http://schemas.openxmlformats.org/markup-compatibility/2006" xmlns:a14="http://schemas.microsoft.com/office/drawing/2010/main">
        <mc:Choice Requires="a14">
          <p:sp>
            <p:nvSpPr>
              <p:cNvPr id="3" name="Tijdelijke aanduiding voor inhoud 2"/>
              <p:cNvSpPr>
                <a:spLocks noGrp="1"/>
              </p:cNvSpPr>
              <p:nvPr>
                <p:ph idx="1"/>
              </p:nvPr>
            </p:nvSpPr>
            <p:spPr>
              <a:xfrm>
                <a:off x="758824" y="1306642"/>
                <a:ext cx="7556501" cy="2207267"/>
              </a:xfrm>
            </p:spPr>
            <p:txBody>
              <a:bodyPr/>
              <a:lstStyle/>
              <a:p>
                <a:pPr marL="342900" indent="-342900">
                  <a:buFont typeface="Arial" panose="020B0604020202020204" pitchFamily="34" charset="0"/>
                  <a:buChar char="•"/>
                </a:pPr>
                <a:r>
                  <a:rPr lang="en-US" sz="2000" dirty="0" smtClean="0"/>
                  <a:t>Coefficient matrix </a:t>
                </a:r>
                <a14:m>
                  <m:oMath xmlns:m="http://schemas.openxmlformats.org/officeDocument/2006/math">
                    <m:r>
                      <a:rPr lang="nl-NL" sz="2000" i="1">
                        <a:latin typeface="Cambria Math" panose="02040503050406030204" pitchFamily="18" charset="0"/>
                      </a:rPr>
                      <m:t>𝑊</m:t>
                    </m:r>
                    <m:r>
                      <a:rPr lang="nl-NL" sz="2000" i="1">
                        <a:latin typeface="Cambria Math" panose="02040503050406030204" pitchFamily="18" charset="0"/>
                      </a:rPr>
                      <m:t> </m:t>
                    </m:r>
                  </m:oMath>
                </a14:m>
                <a:r>
                  <a:rPr lang="en-US" sz="2000" dirty="0" smtClean="0"/>
                  <a:t>captures the directed linear relations</a:t>
                </a:r>
                <a:endParaRPr lang="en-GB" sz="2000" dirty="0"/>
              </a:p>
              <a:p>
                <a:pPr marL="342900" indent="-342900">
                  <a:buFont typeface="Arial" panose="020B0604020202020204" pitchFamily="34" charset="0"/>
                  <a:buChar char="•"/>
                </a:pPr>
                <a:endParaRPr lang="en-GB" sz="2000" dirty="0" smtClean="0"/>
              </a:p>
              <a:p>
                <a:pPr marL="342900" indent="-342900">
                  <a:buFont typeface="Arial" panose="020B0604020202020204" pitchFamily="34" charset="0"/>
                  <a:buChar char="•"/>
                </a:pPr>
                <a14:m>
                  <m:oMath xmlns:m="http://schemas.openxmlformats.org/officeDocument/2006/math">
                    <m:sSub>
                      <m:sSubPr>
                        <m:ctrlPr>
                          <a:rPr lang="en-GB" sz="2000" i="1" dirty="0">
                            <a:latin typeface="Cambria Math" panose="02040503050406030204" pitchFamily="18" charset="0"/>
                          </a:rPr>
                        </m:ctrlPr>
                      </m:sSubPr>
                      <m:e>
                        <m:r>
                          <a:rPr lang="en-US" sz="2000" i="1" dirty="0">
                            <a:latin typeface="Cambria Math" panose="02040503050406030204" pitchFamily="18" charset="0"/>
                          </a:rPr>
                          <m:t>𝑤</m:t>
                        </m:r>
                      </m:e>
                      <m:sub>
                        <m:r>
                          <a:rPr lang="en-US" sz="2000" i="1" dirty="0">
                            <a:latin typeface="Cambria Math" panose="02040503050406030204" pitchFamily="18" charset="0"/>
                          </a:rPr>
                          <m:t>𝑖𝑗</m:t>
                        </m:r>
                      </m:sub>
                    </m:sSub>
                    <m:r>
                      <a:rPr lang="en-GB" sz="2000" i="1" dirty="0">
                        <a:latin typeface="Cambria Math" panose="02040503050406030204" pitchFamily="18" charset="0"/>
                      </a:rPr>
                      <m:t>≠0</m:t>
                    </m:r>
                    <m:r>
                      <a:rPr lang="en-GB" sz="2000" i="1" dirty="0" smtClean="0">
                        <a:latin typeface="Cambria Math" panose="02040503050406030204" pitchFamily="18" charset="0"/>
                        <a:ea typeface="Cambria Math" panose="02040503050406030204" pitchFamily="18" charset="0"/>
                      </a:rPr>
                      <m:t>⟺</m:t>
                    </m:r>
                  </m:oMath>
                </a14:m>
                <a:r>
                  <a:rPr lang="en-GB" sz="2000" dirty="0" smtClean="0"/>
                  <a:t> arc </a:t>
                </a:r>
                <a14:m>
                  <m:oMath xmlns:m="http://schemas.openxmlformats.org/officeDocument/2006/math">
                    <m:r>
                      <a:rPr lang="en-GB" sz="2000" i="1" dirty="0">
                        <a:latin typeface="Cambria Math" panose="02040503050406030204" pitchFamily="18" charset="0"/>
                      </a:rPr>
                      <m:t>(</m:t>
                    </m:r>
                    <m:r>
                      <a:rPr lang="en-US" sz="2000" i="1" dirty="0">
                        <a:latin typeface="Cambria Math" panose="02040503050406030204" pitchFamily="18" charset="0"/>
                      </a:rPr>
                      <m:t>𝑖</m:t>
                    </m:r>
                    <m:r>
                      <a:rPr lang="en-GB" sz="2000" i="1" dirty="0">
                        <a:latin typeface="Cambria Math" panose="02040503050406030204" pitchFamily="18" charset="0"/>
                      </a:rPr>
                      <m:t>, </m:t>
                    </m:r>
                    <m:r>
                      <a:rPr lang="en-GB" sz="2000" i="1" dirty="0">
                        <a:latin typeface="Cambria Math" panose="02040503050406030204" pitchFamily="18" charset="0"/>
                      </a:rPr>
                      <m:t>𝑗</m:t>
                    </m:r>
                    <m:r>
                      <a:rPr lang="en-GB" sz="2000" i="1" dirty="0">
                        <a:latin typeface="Cambria Math" panose="02040503050406030204" pitchFamily="18" charset="0"/>
                      </a:rPr>
                      <m:t>) </m:t>
                    </m:r>
                  </m:oMath>
                </a14:m>
                <a:r>
                  <a:rPr lang="en-GB" sz="2000" dirty="0"/>
                  <a:t>in the structure </a:t>
                </a:r>
                <a:endParaRPr lang="en-GB" sz="2000" dirty="0" smtClean="0"/>
              </a:p>
              <a:p>
                <a:pPr marL="342900" indent="-342900">
                  <a:buFont typeface="Arial" panose="020B0604020202020204" pitchFamily="34" charset="0"/>
                  <a:buChar char="•"/>
                </a:pPr>
                <a:endParaRPr lang="en-GB" sz="2000" dirty="0"/>
              </a:p>
              <a:p>
                <a:pPr lvl="2" indent="0">
                  <a:buNone/>
                </a:pPr>
                <a:endParaRPr lang="en-GB" i="1" dirty="0" smtClean="0"/>
              </a:p>
            </p:txBody>
          </p:sp>
        </mc:Choice>
        <mc:Fallback xmlns="">
          <p:sp>
            <p:nvSpPr>
              <p:cNvPr id="3" name="Tijdelijke aanduiding voor inhoud 2"/>
              <p:cNvSpPr>
                <a:spLocks noGrp="1" noRot="1" noChangeAspect="1" noMove="1" noResize="1" noEditPoints="1" noAdjustHandles="1" noChangeArrowheads="1" noChangeShapeType="1" noTextEdit="1"/>
              </p:cNvSpPr>
              <p:nvPr>
                <p:ph idx="1"/>
              </p:nvPr>
            </p:nvSpPr>
            <p:spPr>
              <a:xfrm>
                <a:off x="758824" y="1306642"/>
                <a:ext cx="7556501" cy="2207267"/>
              </a:xfrm>
              <a:blipFill rotWithShape="0">
                <a:blip r:embed="rId3"/>
                <a:stretch>
                  <a:fillRect l="-1935" t="-3591"/>
                </a:stretch>
              </a:blipFill>
            </p:spPr>
            <p:txBody>
              <a:bodyPr/>
              <a:lstStyle/>
              <a:p>
                <a:r>
                  <a:rPr lang="nl-NL">
                    <a:noFill/>
                  </a:rPr>
                  <a:t> </a:t>
                </a:r>
              </a:p>
            </p:txBody>
          </p:sp>
        </mc:Fallback>
      </mc:AlternateContent>
      <p:sp>
        <p:nvSpPr>
          <p:cNvPr id="4" name="Tijdelijke aanduiding voor voettekst 3"/>
          <p:cNvSpPr>
            <a:spLocks noGrp="1"/>
          </p:cNvSpPr>
          <p:nvPr>
            <p:ph type="ftr" sz="quarter" idx="11"/>
          </p:nvPr>
        </p:nvSpPr>
        <p:spPr/>
        <p:txBody>
          <a:bodyPr/>
          <a:lstStyle/>
          <a:p>
            <a:r>
              <a:rPr lang="en-US" smtClean="0"/>
              <a:t>Structure Learning for High-Dimensional Time Series Data</a:t>
            </a:r>
            <a:endParaRPr lang="en-GB" dirty="0"/>
          </a:p>
        </p:txBody>
      </p:sp>
      <p:sp>
        <p:nvSpPr>
          <p:cNvPr id="5" name="Tijdelijke aanduiding voor dianummer 4"/>
          <p:cNvSpPr>
            <a:spLocks noGrp="1"/>
          </p:cNvSpPr>
          <p:nvPr>
            <p:ph type="sldNum" sz="quarter" idx="12"/>
          </p:nvPr>
        </p:nvSpPr>
        <p:spPr/>
        <p:txBody>
          <a:bodyPr/>
          <a:lstStyle/>
          <a:p>
            <a:fld id="{C194BDB0-F4EA-4DD6-8281-CCE2440D0CE0}" type="slidenum">
              <a:rPr lang="en-GB" smtClean="0"/>
              <a:pPr/>
              <a:t>6</a:t>
            </a:fld>
            <a:endParaRPr lang="en-GB" dirty="0"/>
          </a:p>
        </p:txBody>
      </p:sp>
      <p:pic>
        <p:nvPicPr>
          <p:cNvPr id="8" name="Afbeelding 7"/>
          <p:cNvPicPr>
            <a:picLocks noChangeAspect="1"/>
          </p:cNvPicPr>
          <p:nvPr/>
        </p:nvPicPr>
        <p:blipFill>
          <a:blip r:embed="rId4"/>
          <a:stretch>
            <a:fillRect/>
          </a:stretch>
        </p:blipFill>
        <p:spPr>
          <a:xfrm>
            <a:off x="4404856" y="1789798"/>
            <a:ext cx="4110089" cy="2623990"/>
          </a:xfrm>
          <a:prstGeom prst="rect">
            <a:avLst/>
          </a:prstGeom>
        </p:spPr>
      </p:pic>
      <mc:AlternateContent xmlns:mc="http://schemas.openxmlformats.org/markup-compatibility/2006" xmlns:a14="http://schemas.microsoft.com/office/drawing/2010/main">
        <mc:Choice Requires="a14">
          <p:sp>
            <p:nvSpPr>
              <p:cNvPr id="6" name="Tekstvak 5"/>
              <p:cNvSpPr txBox="1"/>
              <p:nvPr/>
            </p:nvSpPr>
            <p:spPr>
              <a:xfrm>
                <a:off x="1739556" y="2879313"/>
                <a:ext cx="2243628" cy="146110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nl-NL" sz="2000" i="1" smtClean="0">
                              <a:latin typeface="Cambria Math" panose="02040503050406030204" pitchFamily="18" charset="0"/>
                            </a:rPr>
                          </m:ctrlPr>
                        </m:dPr>
                        <m:e>
                          <m:m>
                            <m:mPr>
                              <m:mcs>
                                <m:mc>
                                  <m:mcPr>
                                    <m:count m:val="5"/>
                                    <m:mcJc m:val="center"/>
                                  </m:mcPr>
                                </m:mc>
                              </m:mcs>
                              <m:ctrlPr>
                                <a:rPr lang="nl-NL" sz="2000" i="1">
                                  <a:latin typeface="Cambria Math" panose="02040503050406030204" pitchFamily="18" charset="0"/>
                                </a:rPr>
                              </m:ctrlPr>
                            </m:mPr>
                            <m:mr>
                              <m:e>
                                <m:r>
                                  <m:rPr>
                                    <m:brk m:alnAt="7"/>
                                  </m:rPr>
                                  <a:rPr lang="en-US" sz="2000" i="1">
                                    <a:latin typeface="Cambria Math" panose="02040503050406030204" pitchFamily="18" charset="0"/>
                                  </a:rPr>
                                  <m:t>0</m:t>
                                </m:r>
                              </m:e>
                              <m:e>
                                <m:r>
                                  <a:rPr lang="en-US" sz="2000" i="1">
                                    <a:latin typeface="Cambria Math" panose="02040503050406030204" pitchFamily="18" charset="0"/>
                                  </a:rPr>
                                  <m:t>1</m:t>
                                </m:r>
                              </m:e>
                              <m:e>
                                <m:r>
                                  <a:rPr lang="en-US" sz="2000" i="1">
                                    <a:latin typeface="Cambria Math" panose="02040503050406030204" pitchFamily="18" charset="0"/>
                                  </a:rPr>
                                  <m:t>1</m:t>
                                </m:r>
                              </m:e>
                              <m:e>
                                <m:r>
                                  <a:rPr lang="en-US" sz="2000" i="1">
                                    <a:latin typeface="Cambria Math" panose="02040503050406030204" pitchFamily="18" charset="0"/>
                                  </a:rPr>
                                  <m:t>0</m:t>
                                </m:r>
                              </m:e>
                              <m:e>
                                <m:r>
                                  <a:rPr lang="en-US" sz="2000" b="0" i="1" smtClean="0">
                                    <a:latin typeface="Cambria Math" panose="02040503050406030204" pitchFamily="18" charset="0"/>
                                  </a:rPr>
                                  <m:t>0</m:t>
                                </m:r>
                              </m:e>
                            </m:mr>
                            <m:mr>
                              <m:e>
                                <m:r>
                                  <a:rPr lang="en-US" sz="2000" i="1">
                                    <a:latin typeface="Cambria Math" panose="02040503050406030204" pitchFamily="18" charset="0"/>
                                  </a:rPr>
                                  <m:t>0</m:t>
                                </m:r>
                              </m:e>
                              <m:e>
                                <m:r>
                                  <a:rPr lang="en-US" sz="2000" i="1">
                                    <a:latin typeface="Cambria Math" panose="02040503050406030204" pitchFamily="18" charset="0"/>
                                  </a:rPr>
                                  <m:t>0</m:t>
                                </m:r>
                              </m:e>
                              <m:e>
                                <m:r>
                                  <a:rPr lang="en-US" sz="2000" i="1">
                                    <a:latin typeface="Cambria Math" panose="02040503050406030204" pitchFamily="18" charset="0"/>
                                  </a:rPr>
                                  <m:t>0</m:t>
                                </m:r>
                              </m:e>
                              <m:e>
                                <m:r>
                                  <a:rPr lang="en-US" sz="2000" i="1">
                                    <a:latin typeface="Cambria Math" panose="02040503050406030204" pitchFamily="18" charset="0"/>
                                  </a:rPr>
                                  <m:t>1</m:t>
                                </m:r>
                              </m:e>
                              <m:e>
                                <m:r>
                                  <a:rPr lang="en-US" sz="2000" i="1">
                                    <a:latin typeface="Cambria Math" panose="02040503050406030204" pitchFamily="18" charset="0"/>
                                  </a:rPr>
                                  <m:t>0</m:t>
                                </m:r>
                              </m:e>
                            </m:mr>
                            <m:mr>
                              <m:e>
                                <m:r>
                                  <a:rPr lang="en-US" sz="2000" i="1">
                                    <a:latin typeface="Cambria Math" panose="02040503050406030204" pitchFamily="18" charset="0"/>
                                  </a:rPr>
                                  <m:t>0</m:t>
                                </m:r>
                              </m:e>
                              <m:e>
                                <m:r>
                                  <a:rPr lang="en-US" sz="2000" i="1">
                                    <a:latin typeface="Cambria Math" panose="02040503050406030204" pitchFamily="18" charset="0"/>
                                  </a:rPr>
                                  <m:t>0</m:t>
                                </m:r>
                              </m:e>
                              <m:e>
                                <m:r>
                                  <a:rPr lang="en-US" sz="2000" i="1">
                                    <a:latin typeface="Cambria Math" panose="02040503050406030204" pitchFamily="18" charset="0"/>
                                  </a:rPr>
                                  <m:t>0</m:t>
                                </m:r>
                              </m:e>
                              <m:e>
                                <m:r>
                                  <a:rPr lang="en-US" sz="2000" i="1">
                                    <a:latin typeface="Cambria Math" panose="02040503050406030204" pitchFamily="18" charset="0"/>
                                  </a:rPr>
                                  <m:t>1</m:t>
                                </m:r>
                              </m:e>
                              <m:e>
                                <m:r>
                                  <a:rPr lang="en-US" sz="2000" i="1">
                                    <a:latin typeface="Cambria Math" panose="02040503050406030204" pitchFamily="18" charset="0"/>
                                  </a:rPr>
                                  <m:t>0</m:t>
                                </m:r>
                              </m:e>
                            </m:mr>
                            <m:mr>
                              <m:e>
                                <m:r>
                                  <a:rPr lang="en-US" sz="2000" i="1">
                                    <a:latin typeface="Cambria Math" panose="02040503050406030204" pitchFamily="18" charset="0"/>
                                  </a:rPr>
                                  <m:t>0</m:t>
                                </m:r>
                              </m:e>
                              <m:e>
                                <m:r>
                                  <a:rPr lang="en-US" sz="2000" i="1">
                                    <a:latin typeface="Cambria Math" panose="02040503050406030204" pitchFamily="18" charset="0"/>
                                  </a:rPr>
                                  <m:t>0</m:t>
                                </m:r>
                              </m:e>
                              <m:e>
                                <m:r>
                                  <a:rPr lang="en-US" sz="2000" i="1">
                                    <a:latin typeface="Cambria Math" panose="02040503050406030204" pitchFamily="18" charset="0"/>
                                  </a:rPr>
                                  <m:t>0</m:t>
                                </m:r>
                              </m:e>
                              <m:e>
                                <m:r>
                                  <a:rPr lang="en-US" sz="2000" i="1">
                                    <a:latin typeface="Cambria Math" panose="02040503050406030204" pitchFamily="18" charset="0"/>
                                  </a:rPr>
                                  <m:t>0</m:t>
                                </m:r>
                              </m:e>
                              <m:e>
                                <m:r>
                                  <a:rPr lang="en-US" sz="2000" i="1">
                                    <a:latin typeface="Cambria Math" panose="02040503050406030204" pitchFamily="18" charset="0"/>
                                  </a:rPr>
                                  <m:t>1</m:t>
                                </m:r>
                              </m:e>
                            </m:mr>
                            <m:mr>
                              <m:e>
                                <m:r>
                                  <a:rPr lang="en-US" sz="2000" i="1">
                                    <a:latin typeface="Cambria Math" panose="02040503050406030204" pitchFamily="18" charset="0"/>
                                  </a:rPr>
                                  <m:t>0</m:t>
                                </m:r>
                              </m:e>
                              <m:e>
                                <m:r>
                                  <a:rPr lang="en-US" sz="2000" i="1">
                                    <a:latin typeface="Cambria Math" panose="02040503050406030204" pitchFamily="18" charset="0"/>
                                  </a:rPr>
                                  <m:t>0</m:t>
                                </m:r>
                              </m:e>
                              <m:e>
                                <m:r>
                                  <a:rPr lang="en-US" sz="2000" i="1">
                                    <a:latin typeface="Cambria Math" panose="02040503050406030204" pitchFamily="18" charset="0"/>
                                  </a:rPr>
                                  <m:t>0</m:t>
                                </m:r>
                              </m:e>
                              <m:e>
                                <m:r>
                                  <a:rPr lang="en-US" sz="2000" i="1">
                                    <a:latin typeface="Cambria Math" panose="02040503050406030204" pitchFamily="18" charset="0"/>
                                  </a:rPr>
                                  <m:t>0</m:t>
                                </m:r>
                              </m:e>
                              <m:e>
                                <m:r>
                                  <a:rPr lang="en-US" sz="2000" i="1">
                                    <a:latin typeface="Cambria Math" panose="02040503050406030204" pitchFamily="18" charset="0"/>
                                  </a:rPr>
                                  <m:t>0</m:t>
                                </m:r>
                              </m:e>
                            </m:mr>
                          </m:m>
                          <m:r>
                            <m:rPr>
                              <m:nor/>
                            </m:rPr>
                            <a:rPr lang="nl-NL" sz="2000" dirty="0"/>
                            <m:t> </m:t>
                          </m:r>
                        </m:e>
                      </m:d>
                    </m:oMath>
                  </m:oMathPara>
                </a14:m>
                <a:endParaRPr lang="nl-NL" sz="2000" dirty="0"/>
              </a:p>
            </p:txBody>
          </p:sp>
        </mc:Choice>
        <mc:Fallback xmlns="">
          <p:sp>
            <p:nvSpPr>
              <p:cNvPr id="6" name="Tekstvak 5"/>
              <p:cNvSpPr txBox="1">
                <a:spLocks noRot="1" noChangeAspect="1" noMove="1" noResize="1" noEditPoints="1" noAdjustHandles="1" noChangeArrowheads="1" noChangeShapeType="1" noTextEdit="1"/>
              </p:cNvSpPr>
              <p:nvPr/>
            </p:nvSpPr>
            <p:spPr>
              <a:xfrm>
                <a:off x="1739556" y="2879313"/>
                <a:ext cx="2243628" cy="1461106"/>
              </a:xfrm>
              <a:prstGeom prst="rect">
                <a:avLst/>
              </a:prstGeom>
              <a:blipFill rotWithShape="0">
                <a:blip r:embed="rId5"/>
                <a:stretch>
                  <a:fillRect/>
                </a:stretch>
              </a:blipFill>
            </p:spPr>
            <p:txBody>
              <a:bodyPr/>
              <a:lstStyle/>
              <a:p>
                <a:r>
                  <a:rPr lang="nl-NL">
                    <a:noFill/>
                  </a:rPr>
                  <a:t> </a:t>
                </a:r>
              </a:p>
            </p:txBody>
          </p:sp>
        </mc:Fallback>
      </mc:AlternateContent>
      <mc:AlternateContent xmlns:mc="http://schemas.openxmlformats.org/markup-compatibility/2006" xmlns:a14="http://schemas.microsoft.com/office/drawing/2010/main">
        <mc:Choice Requires="a14">
          <p:sp>
            <p:nvSpPr>
              <p:cNvPr id="9" name="Tekstvak 8"/>
              <p:cNvSpPr txBox="1"/>
              <p:nvPr/>
            </p:nvSpPr>
            <p:spPr>
              <a:xfrm>
                <a:off x="1855825" y="2509981"/>
                <a:ext cx="2023118" cy="369332"/>
              </a:xfrm>
              <a:prstGeom prst="rect">
                <a:avLst/>
              </a:prstGeom>
              <a:noFill/>
            </p:spPr>
            <p:txBody>
              <a:bodyPr wrap="none" rtlCol="0">
                <a:spAutoFit/>
              </a:bodyPr>
              <a:lstStyle/>
              <a:p>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𝑋</m:t>
                        </m:r>
                      </m:e>
                      <m:sub>
                        <m:r>
                          <a:rPr lang="en-US" sz="1800" b="0" i="1" smtClean="0">
                            <a:latin typeface="Cambria Math" panose="02040503050406030204" pitchFamily="18" charset="0"/>
                          </a:rPr>
                          <m:t>1</m:t>
                        </m:r>
                      </m:sub>
                    </m:sSub>
                    <m:sSub>
                      <m:sSubPr>
                        <m:ctrlPr>
                          <a:rPr lang="en-US" sz="1800" i="1">
                            <a:latin typeface="Cambria Math" panose="02040503050406030204" pitchFamily="18" charset="0"/>
                          </a:rPr>
                        </m:ctrlPr>
                      </m:sSubPr>
                      <m:e>
                        <m:r>
                          <a:rPr lang="en-US" sz="1800" b="0" i="1" smtClean="0">
                            <a:latin typeface="Cambria Math" panose="02040503050406030204" pitchFamily="18" charset="0"/>
                          </a:rPr>
                          <m:t>   </m:t>
                        </m:r>
                        <m:r>
                          <a:rPr lang="en-US" sz="1800" i="1">
                            <a:latin typeface="Cambria Math" panose="02040503050406030204" pitchFamily="18" charset="0"/>
                          </a:rPr>
                          <m:t>𝑋</m:t>
                        </m:r>
                      </m:e>
                      <m:sub>
                        <m:r>
                          <a:rPr lang="en-US" sz="1800" b="0" i="1" smtClean="0">
                            <a:latin typeface="Cambria Math" panose="02040503050406030204" pitchFamily="18" charset="0"/>
                          </a:rPr>
                          <m:t>2</m:t>
                        </m:r>
                      </m:sub>
                    </m:sSub>
                  </m:oMath>
                </a14:m>
                <a:r>
                  <a:rPr lang="nl-NL" sz="1800" dirty="0" smtClean="0"/>
                  <a:t> </a:t>
                </a:r>
                <a14:m>
                  <m:oMath xmlns:m="http://schemas.openxmlformats.org/officeDocument/2006/math">
                    <m:sSub>
                      <m:sSubPr>
                        <m:ctrlPr>
                          <a:rPr lang="en-US" sz="1800" i="1">
                            <a:latin typeface="Cambria Math" panose="02040503050406030204" pitchFamily="18" charset="0"/>
                          </a:rPr>
                        </m:ctrlPr>
                      </m:sSubPr>
                      <m:e>
                        <m:r>
                          <a:rPr lang="en-US" sz="1800" b="0" i="1" smtClean="0">
                            <a:latin typeface="Cambria Math" panose="02040503050406030204" pitchFamily="18" charset="0"/>
                          </a:rPr>
                          <m:t>  </m:t>
                        </m:r>
                        <m:r>
                          <a:rPr lang="en-US" sz="1800" i="1">
                            <a:latin typeface="Cambria Math" panose="02040503050406030204" pitchFamily="18" charset="0"/>
                          </a:rPr>
                          <m:t>𝑋</m:t>
                        </m:r>
                      </m:e>
                      <m:sub>
                        <m:r>
                          <a:rPr lang="en-US" sz="1800" b="0" i="1" smtClean="0">
                            <a:latin typeface="Cambria Math" panose="02040503050406030204" pitchFamily="18" charset="0"/>
                          </a:rPr>
                          <m:t>3</m:t>
                        </m:r>
                      </m:sub>
                    </m:sSub>
                  </m:oMath>
                </a14:m>
                <a:r>
                  <a:rPr lang="nl-NL" sz="1800" dirty="0" smtClean="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𝑋</m:t>
                        </m:r>
                      </m:e>
                      <m:sub>
                        <m:r>
                          <a:rPr lang="en-US" sz="1800" b="0" i="1" smtClean="0">
                            <a:latin typeface="Cambria Math" panose="02040503050406030204" pitchFamily="18" charset="0"/>
                          </a:rPr>
                          <m:t>4</m:t>
                        </m:r>
                      </m:sub>
                    </m:sSub>
                  </m:oMath>
                </a14:m>
                <a:r>
                  <a:rPr lang="nl-NL" sz="1800" dirty="0" smtClean="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𝑋</m:t>
                        </m:r>
                      </m:e>
                      <m:sub>
                        <m:r>
                          <a:rPr lang="en-US" sz="1800" b="0" i="1" smtClean="0">
                            <a:latin typeface="Cambria Math" panose="02040503050406030204" pitchFamily="18" charset="0"/>
                          </a:rPr>
                          <m:t>5</m:t>
                        </m:r>
                      </m:sub>
                    </m:sSub>
                  </m:oMath>
                </a14:m>
                <a:r>
                  <a:rPr lang="nl-NL" dirty="0" smtClean="0"/>
                  <a:t> </a:t>
                </a:r>
                <a:endParaRPr lang="nl-NL" dirty="0"/>
              </a:p>
            </p:txBody>
          </p:sp>
        </mc:Choice>
        <mc:Fallback xmlns="">
          <p:sp>
            <p:nvSpPr>
              <p:cNvPr id="9" name="Tekstvak 8"/>
              <p:cNvSpPr txBox="1">
                <a:spLocks noRot="1" noChangeAspect="1" noMove="1" noResize="1" noEditPoints="1" noAdjustHandles="1" noChangeArrowheads="1" noChangeShapeType="1" noTextEdit="1"/>
              </p:cNvSpPr>
              <p:nvPr/>
            </p:nvSpPr>
            <p:spPr>
              <a:xfrm>
                <a:off x="1855825" y="2509981"/>
                <a:ext cx="2023118" cy="369332"/>
              </a:xfrm>
              <a:prstGeom prst="rect">
                <a:avLst/>
              </a:prstGeom>
              <a:blipFill rotWithShape="0">
                <a:blip r:embed="rId6"/>
                <a:stretch>
                  <a:fillRect/>
                </a:stretch>
              </a:blipFill>
            </p:spPr>
            <p:txBody>
              <a:bodyPr/>
              <a:lstStyle/>
              <a:p>
                <a:r>
                  <a:rPr lang="nl-NL">
                    <a:noFill/>
                  </a:rPr>
                  <a:t> </a:t>
                </a:r>
              </a:p>
            </p:txBody>
          </p:sp>
        </mc:Fallback>
      </mc:AlternateContent>
      <mc:AlternateContent xmlns:mc="http://schemas.openxmlformats.org/markup-compatibility/2006" xmlns:a14="http://schemas.microsoft.com/office/drawing/2010/main">
        <mc:Choice Requires="a14">
          <p:sp>
            <p:nvSpPr>
              <p:cNvPr id="10" name="Tekstvak 9"/>
              <p:cNvSpPr txBox="1"/>
              <p:nvPr/>
            </p:nvSpPr>
            <p:spPr>
              <a:xfrm>
                <a:off x="1180497" y="2839142"/>
                <a:ext cx="725806" cy="1541448"/>
              </a:xfrm>
              <a:prstGeom prst="rect">
                <a:avLst/>
              </a:prstGeom>
              <a:noFill/>
            </p:spPr>
            <p:txBody>
              <a:bodyPr wrap="square" rtlCol="0">
                <a:spAutoFit/>
              </a:bodyPr>
              <a:lstStyle/>
              <a:p>
                <a:pPr>
                  <a:spcAft>
                    <a:spcPts val="100"/>
                  </a:spcAft>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𝑋</m:t>
                          </m:r>
                        </m:e>
                        <m:sub>
                          <m:r>
                            <a:rPr lang="en-US" sz="1800" b="0" i="1" smtClean="0">
                              <a:latin typeface="Cambria Math" panose="02040503050406030204" pitchFamily="18" charset="0"/>
                            </a:rPr>
                            <m:t>1</m:t>
                          </m:r>
                        </m:sub>
                      </m:sSub>
                    </m:oMath>
                  </m:oMathPara>
                </a14:m>
                <a:endParaRPr lang="en-US" sz="1800" b="0" i="1" dirty="0" smtClean="0">
                  <a:latin typeface="Cambria Math" panose="02040503050406030204" pitchFamily="18" charset="0"/>
                </a:endParaRPr>
              </a:p>
              <a:p>
                <a:pPr>
                  <a:spcAft>
                    <a:spcPts val="100"/>
                  </a:spcAft>
                </a:pPr>
                <a14:m>
                  <m:oMathPara xmlns:m="http://schemas.openxmlformats.org/officeDocument/2006/math">
                    <m:oMathParaPr>
                      <m:jc m:val="centerGroup"/>
                    </m:oMathParaPr>
                    <m:oMath xmlns:m="http://schemas.openxmlformats.org/officeDocument/2006/math">
                      <m:sSub>
                        <m:sSubPr>
                          <m:ctrlPr>
                            <a:rPr lang="en-US" sz="1800" i="1">
                              <a:latin typeface="Cambria Math" panose="02040503050406030204" pitchFamily="18" charset="0"/>
                            </a:rPr>
                          </m:ctrlPr>
                        </m:sSubPr>
                        <m:e>
                          <m:r>
                            <a:rPr lang="en-US" sz="1800" i="1" smtClean="0">
                              <a:latin typeface="Cambria Math" panose="02040503050406030204" pitchFamily="18" charset="0"/>
                            </a:rPr>
                            <m:t>𝑋</m:t>
                          </m:r>
                        </m:e>
                        <m:sub>
                          <m:r>
                            <a:rPr lang="en-US" sz="1800" b="0" i="1" smtClean="0">
                              <a:latin typeface="Cambria Math" panose="02040503050406030204" pitchFamily="18" charset="0"/>
                            </a:rPr>
                            <m:t>2</m:t>
                          </m:r>
                        </m:sub>
                      </m:sSub>
                    </m:oMath>
                  </m:oMathPara>
                </a14:m>
                <a:endParaRPr lang="en-US" sz="1800" dirty="0" smtClean="0"/>
              </a:p>
              <a:p>
                <a:pPr>
                  <a:spcAft>
                    <a:spcPts val="100"/>
                  </a:spcAft>
                </a:pPr>
                <a14:m>
                  <m:oMathPara xmlns:m="http://schemas.openxmlformats.org/officeDocument/2006/math">
                    <m:oMathParaPr>
                      <m:jc m:val="centerGroup"/>
                    </m:oMathParaPr>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𝑋</m:t>
                          </m:r>
                        </m:e>
                        <m:sub>
                          <m:r>
                            <a:rPr lang="en-US" sz="1800" b="0" i="1" smtClean="0">
                              <a:latin typeface="Cambria Math" panose="02040503050406030204" pitchFamily="18" charset="0"/>
                            </a:rPr>
                            <m:t>3</m:t>
                          </m:r>
                        </m:sub>
                      </m:sSub>
                    </m:oMath>
                  </m:oMathPara>
                </a14:m>
                <a:endParaRPr lang="en-US" sz="1800" dirty="0" smtClean="0"/>
              </a:p>
              <a:p>
                <a:pPr>
                  <a:spcAft>
                    <a:spcPts val="100"/>
                  </a:spcAft>
                </a:pPr>
                <a14:m>
                  <m:oMathPara xmlns:m="http://schemas.openxmlformats.org/officeDocument/2006/math">
                    <m:oMathParaPr>
                      <m:jc m:val="centerGroup"/>
                    </m:oMathParaPr>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𝑋</m:t>
                          </m:r>
                        </m:e>
                        <m:sub>
                          <m:r>
                            <a:rPr lang="en-US" sz="1800" b="0" i="1" smtClean="0">
                              <a:latin typeface="Cambria Math" panose="02040503050406030204" pitchFamily="18" charset="0"/>
                            </a:rPr>
                            <m:t>4</m:t>
                          </m:r>
                        </m:sub>
                      </m:sSub>
                    </m:oMath>
                  </m:oMathPara>
                </a14:m>
                <a:endParaRPr lang="en-US" sz="1800" dirty="0" smtClean="0"/>
              </a:p>
              <a:p>
                <a:pPr>
                  <a:spcAft>
                    <a:spcPts val="100"/>
                  </a:spcAft>
                </a:pPr>
                <a14:m>
                  <m:oMathPara xmlns:m="http://schemas.openxmlformats.org/officeDocument/2006/math">
                    <m:oMathParaPr>
                      <m:jc m:val="centerGroup"/>
                    </m:oMathParaPr>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𝑋</m:t>
                          </m:r>
                        </m:e>
                        <m:sub>
                          <m:r>
                            <a:rPr lang="en-US" sz="1800" b="0" i="1" smtClean="0">
                              <a:latin typeface="Cambria Math" panose="02040503050406030204" pitchFamily="18" charset="0"/>
                            </a:rPr>
                            <m:t>5</m:t>
                          </m:r>
                        </m:sub>
                      </m:sSub>
                    </m:oMath>
                  </m:oMathPara>
                </a14:m>
                <a:endParaRPr lang="nl-NL" dirty="0"/>
              </a:p>
            </p:txBody>
          </p:sp>
        </mc:Choice>
        <mc:Fallback xmlns="">
          <p:sp>
            <p:nvSpPr>
              <p:cNvPr id="10" name="Tekstvak 9"/>
              <p:cNvSpPr txBox="1">
                <a:spLocks noRot="1" noChangeAspect="1" noMove="1" noResize="1" noEditPoints="1" noAdjustHandles="1" noChangeArrowheads="1" noChangeShapeType="1" noTextEdit="1"/>
              </p:cNvSpPr>
              <p:nvPr/>
            </p:nvSpPr>
            <p:spPr>
              <a:xfrm>
                <a:off x="1180497" y="2839142"/>
                <a:ext cx="725806" cy="1541448"/>
              </a:xfrm>
              <a:prstGeom prst="rect">
                <a:avLst/>
              </a:prstGeom>
              <a:blipFill rotWithShape="0">
                <a:blip r:embed="rId7"/>
                <a:stretch>
                  <a:fillRect/>
                </a:stretch>
              </a:blipFill>
            </p:spPr>
            <p:txBody>
              <a:bodyPr/>
              <a:lstStyle/>
              <a:p>
                <a:r>
                  <a:rPr lang="nl-NL">
                    <a:noFill/>
                  </a:rPr>
                  <a:t> </a:t>
                </a:r>
              </a:p>
            </p:txBody>
          </p:sp>
        </mc:Fallback>
      </mc:AlternateContent>
    </p:spTree>
    <p:extLst>
      <p:ext uri="{BB962C8B-B14F-4D97-AF65-F5344CB8AC3E}">
        <p14:creationId xmlns:p14="http://schemas.microsoft.com/office/powerpoint/2010/main" val="20037364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758825" y="518711"/>
            <a:ext cx="7756120" cy="539038"/>
          </a:xfrm>
        </p:spPr>
        <p:txBody>
          <a:bodyPr/>
          <a:lstStyle/>
          <a:p>
            <a:r>
              <a:rPr lang="en-GB" dirty="0" smtClean="0"/>
              <a:t>Formal Problem Setting</a:t>
            </a:r>
            <a:endParaRPr lang="en-GB" dirty="0"/>
          </a:p>
        </p:txBody>
      </p:sp>
      <mc:AlternateContent xmlns:mc="http://schemas.openxmlformats.org/markup-compatibility/2006" xmlns:a14="http://schemas.microsoft.com/office/drawing/2010/main">
        <mc:Choice Requires="a14">
          <p:sp>
            <p:nvSpPr>
              <p:cNvPr id="3" name="Tijdelijke aanduiding voor inhoud 2"/>
              <p:cNvSpPr>
                <a:spLocks noGrp="1"/>
              </p:cNvSpPr>
              <p:nvPr>
                <p:ph idx="1"/>
              </p:nvPr>
            </p:nvSpPr>
            <p:spPr>
              <a:xfrm>
                <a:off x="758824" y="1306642"/>
                <a:ext cx="7556501" cy="2207267"/>
              </a:xfrm>
            </p:spPr>
            <p:txBody>
              <a:bodyPr/>
              <a:lstStyle/>
              <a:p>
                <a:endParaRPr lang="en-GB" sz="1200" dirty="0"/>
              </a:p>
              <a:p>
                <a:pPr marL="342900" indent="-342900">
                  <a:buFont typeface="Arial" panose="020B0604020202020204" pitchFamily="34" charset="0"/>
                  <a:buChar char="•"/>
                </a:pPr>
                <a:r>
                  <a:rPr lang="en-GB" sz="2000" dirty="0"/>
                  <a:t>Assume a Vector </a:t>
                </a:r>
                <a:r>
                  <a:rPr lang="en-GB" sz="2000" dirty="0" err="1"/>
                  <a:t>AutoRegressive</a:t>
                </a:r>
                <a:r>
                  <a:rPr lang="en-GB" sz="2000" dirty="0"/>
                  <a:t> model of order 1</a:t>
                </a:r>
                <a:r>
                  <a:rPr lang="en-GB" sz="2000" dirty="0" smtClean="0"/>
                  <a:t>:</a:t>
                </a:r>
              </a:p>
              <a:p>
                <a:pPr marL="342900" indent="-342900">
                  <a:buFont typeface="Arial" panose="020B0604020202020204" pitchFamily="34" charset="0"/>
                  <a:buChar char="•"/>
                </a:pPr>
                <a:endParaRPr lang="en-GB" sz="1200" dirty="0"/>
              </a:p>
              <a:p>
                <a:pPr marL="342900" indent="-342900">
                  <a:buFont typeface="Arial" panose="020B0604020202020204" pitchFamily="34" charset="0"/>
                  <a:buChar char="•"/>
                </a:pPr>
                <a:endParaRPr lang="en-GB" sz="1050" dirty="0"/>
              </a:p>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𝑋</m:t>
                          </m:r>
                        </m:e>
                        <m:sub>
                          <m:r>
                            <a:rPr lang="en-US" sz="2400" i="1">
                              <a:latin typeface="Cambria Math" panose="02040503050406030204" pitchFamily="18" charset="0"/>
                            </a:rPr>
                            <m:t>𝑡</m:t>
                          </m:r>
                        </m:sub>
                      </m:sSub>
                      <m:r>
                        <a:rPr lang="nl-NL"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𝑋</m:t>
                          </m:r>
                        </m:e>
                        <m:sub>
                          <m:r>
                            <a:rPr lang="en-US" sz="2400" i="1">
                              <a:latin typeface="Cambria Math" panose="02040503050406030204" pitchFamily="18" charset="0"/>
                            </a:rPr>
                            <m:t>𝑡</m:t>
                          </m:r>
                          <m:r>
                            <a:rPr lang="en-US" sz="2400" i="1">
                              <a:latin typeface="Cambria Math" panose="02040503050406030204" pitchFamily="18" charset="0"/>
                            </a:rPr>
                            <m:t>−1</m:t>
                          </m:r>
                        </m:sub>
                      </m:sSub>
                      <m:r>
                        <a:rPr lang="nl-NL" sz="2400" i="1">
                          <a:latin typeface="Cambria Math" panose="02040503050406030204" pitchFamily="18" charset="0"/>
                        </a:rPr>
                        <m:t>𝑊</m:t>
                      </m:r>
                      <m:r>
                        <a:rPr lang="nl-NL" sz="2400" i="1">
                          <a:latin typeface="Cambria Math" panose="02040503050406030204" pitchFamily="18" charset="0"/>
                        </a:rPr>
                        <m:t>+</m:t>
                      </m:r>
                      <m:r>
                        <a:rPr lang="nl-NL" sz="2400" b="1" i="1">
                          <a:latin typeface="Cambria Math" panose="02040503050406030204" pitchFamily="18" charset="0"/>
                          <a:ea typeface="Cambria Math" panose="02040503050406030204" pitchFamily="18" charset="0"/>
                        </a:rPr>
                        <m:t>𝜺</m:t>
                      </m:r>
                      <m:r>
                        <a:rPr lang="nl-NL" sz="2400" b="1" i="1">
                          <a:latin typeface="Cambria Math" panose="02040503050406030204" pitchFamily="18" charset="0"/>
                          <a:ea typeface="Cambria Math" panose="02040503050406030204" pitchFamily="18" charset="0"/>
                        </a:rPr>
                        <m:t>,  </m:t>
                      </m:r>
                    </m:oMath>
                  </m:oMathPara>
                </a14:m>
                <a:endParaRPr lang="nl-NL" sz="2400" b="1" i="1" dirty="0">
                  <a:latin typeface="Cambria Math" panose="02040503050406030204" pitchFamily="18" charset="0"/>
                  <a:ea typeface="Cambria Math" panose="02040503050406030204" pitchFamily="18" charset="0"/>
                </a:endParaRPr>
              </a:p>
              <a:p>
                <a:endParaRPr lang="nl-NL" sz="1050" b="1" i="1" dirty="0">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𝑋</m:t>
                          </m:r>
                        </m:e>
                        <m:sub>
                          <m:r>
                            <a:rPr lang="en-US" sz="1800" i="1">
                              <a:latin typeface="Cambria Math" panose="02040503050406030204" pitchFamily="18" charset="0"/>
                            </a:rPr>
                            <m:t>𝑡</m:t>
                          </m:r>
                        </m:sub>
                      </m:sSub>
                      <m:r>
                        <a:rPr lang="nl-NL" sz="1800" i="1">
                          <a:latin typeface="Cambria Math" panose="02040503050406030204" pitchFamily="18" charset="0"/>
                          <a:ea typeface="Cambria Math" panose="02040503050406030204" pitchFamily="18" charset="0"/>
                        </a:rPr>
                        <m:t>∈</m:t>
                      </m:r>
                      <m:sSup>
                        <m:sSupPr>
                          <m:ctrlPr>
                            <a:rPr lang="nl-NL" sz="1800" i="1">
                              <a:latin typeface="Cambria Math" panose="02040503050406030204" pitchFamily="18" charset="0"/>
                              <a:ea typeface="Cambria Math" panose="02040503050406030204" pitchFamily="18" charset="0"/>
                            </a:rPr>
                          </m:ctrlPr>
                        </m:sSupPr>
                        <m:e>
                          <m:r>
                            <a:rPr lang="nl-NL" sz="1800" i="1">
                              <a:latin typeface="Cambria Math" panose="02040503050406030204" pitchFamily="18" charset="0"/>
                              <a:ea typeface="Cambria Math" panose="02040503050406030204" pitchFamily="18" charset="0"/>
                            </a:rPr>
                            <m:t>ℝ</m:t>
                          </m:r>
                          <m:r>
                            <m:rPr>
                              <m:nor/>
                            </m:rPr>
                            <a:rPr lang="en-GB" sz="1800" dirty="0"/>
                            <m:t> </m:t>
                          </m:r>
                        </m:e>
                        <m:sup>
                          <m:r>
                            <a:rPr lang="nl-NL" sz="1800" i="1">
                              <a:latin typeface="Cambria Math" panose="02040503050406030204" pitchFamily="18" charset="0"/>
                              <a:ea typeface="Cambria Math" panose="02040503050406030204" pitchFamily="18" charset="0"/>
                            </a:rPr>
                            <m:t>𝑝</m:t>
                          </m:r>
                        </m:sup>
                      </m:sSup>
                      <m:r>
                        <a:rPr lang="nl-NL" sz="1800" i="1">
                          <a:latin typeface="Cambria Math" panose="02040503050406030204" pitchFamily="18" charset="0"/>
                          <a:ea typeface="Cambria Math" panose="02040503050406030204" pitchFamily="18" charset="0"/>
                        </a:rPr>
                        <m:t>,   </m:t>
                      </m:r>
                      <m:r>
                        <a:rPr lang="nl-NL" sz="1800" i="1">
                          <a:latin typeface="Cambria Math" panose="02040503050406030204" pitchFamily="18" charset="0"/>
                        </a:rPr>
                        <m:t>𝑊</m:t>
                      </m:r>
                      <m:r>
                        <a:rPr lang="nl-NL" sz="1800" i="1">
                          <a:latin typeface="Cambria Math" panose="02040503050406030204" pitchFamily="18" charset="0"/>
                          <a:ea typeface="Cambria Math" panose="02040503050406030204" pitchFamily="18" charset="0"/>
                        </a:rPr>
                        <m:t>∈</m:t>
                      </m:r>
                      <m:sSup>
                        <m:sSupPr>
                          <m:ctrlPr>
                            <a:rPr lang="nl-NL" sz="1800" i="1">
                              <a:latin typeface="Cambria Math" panose="02040503050406030204" pitchFamily="18" charset="0"/>
                              <a:ea typeface="Cambria Math" panose="02040503050406030204" pitchFamily="18" charset="0"/>
                            </a:rPr>
                          </m:ctrlPr>
                        </m:sSupPr>
                        <m:e>
                          <m:r>
                            <a:rPr lang="nl-NL" sz="1800" i="1">
                              <a:latin typeface="Cambria Math" panose="02040503050406030204" pitchFamily="18" charset="0"/>
                              <a:ea typeface="Cambria Math" panose="02040503050406030204" pitchFamily="18" charset="0"/>
                            </a:rPr>
                            <m:t>ℝ</m:t>
                          </m:r>
                          <m:r>
                            <m:rPr>
                              <m:nor/>
                            </m:rPr>
                            <a:rPr lang="en-GB" sz="1800" dirty="0"/>
                            <m:t> </m:t>
                          </m:r>
                        </m:e>
                        <m:sup>
                          <m:r>
                            <a:rPr lang="nl-NL" sz="1800" i="1">
                              <a:latin typeface="Cambria Math" panose="02040503050406030204" pitchFamily="18" charset="0"/>
                              <a:ea typeface="Cambria Math" panose="02040503050406030204" pitchFamily="18" charset="0"/>
                            </a:rPr>
                            <m:t>𝑝</m:t>
                          </m:r>
                          <m:r>
                            <a:rPr lang="nl-NL" sz="1800" i="1">
                              <a:latin typeface="Cambria Math" panose="02040503050406030204" pitchFamily="18" charset="0"/>
                              <a:ea typeface="Cambria Math" panose="02040503050406030204" pitchFamily="18" charset="0"/>
                            </a:rPr>
                            <m:t> × </m:t>
                          </m:r>
                          <m:r>
                            <a:rPr lang="nl-NL" sz="1800" i="1">
                              <a:latin typeface="Cambria Math" panose="02040503050406030204" pitchFamily="18" charset="0"/>
                              <a:ea typeface="Cambria Math" panose="02040503050406030204" pitchFamily="18" charset="0"/>
                            </a:rPr>
                            <m:t>𝑝</m:t>
                          </m:r>
                        </m:sup>
                      </m:sSup>
                      <m:r>
                        <a:rPr lang="nl-NL" sz="1800" i="1">
                          <a:latin typeface="Cambria Math" panose="02040503050406030204" pitchFamily="18" charset="0"/>
                          <a:ea typeface="Cambria Math" panose="02040503050406030204" pitchFamily="18" charset="0"/>
                        </a:rPr>
                        <m:t>,</m:t>
                      </m:r>
                      <m:r>
                        <a:rPr lang="nl-NL" sz="1800" b="1" i="1">
                          <a:latin typeface="Cambria Math" panose="02040503050406030204" pitchFamily="18" charset="0"/>
                          <a:ea typeface="Cambria Math" panose="02040503050406030204" pitchFamily="18" charset="0"/>
                        </a:rPr>
                        <m:t>   </m:t>
                      </m:r>
                      <m:r>
                        <a:rPr lang="nl-NL" sz="1800" b="1" i="1">
                          <a:latin typeface="Cambria Math" panose="02040503050406030204" pitchFamily="18" charset="0"/>
                          <a:ea typeface="Cambria Math" panose="02040503050406030204" pitchFamily="18" charset="0"/>
                        </a:rPr>
                        <m:t>𝜺</m:t>
                      </m:r>
                      <m:r>
                        <a:rPr lang="nl-NL" sz="1800" b="1" i="1">
                          <a:latin typeface="Cambria Math" panose="02040503050406030204" pitchFamily="18" charset="0"/>
                          <a:ea typeface="Cambria Math" panose="02040503050406030204" pitchFamily="18" charset="0"/>
                        </a:rPr>
                        <m:t> ~ </m:t>
                      </m:r>
                      <m:r>
                        <a:rPr lang="nl-NL" sz="1800" i="1">
                          <a:latin typeface="Cambria Math" panose="02040503050406030204" pitchFamily="18" charset="0"/>
                          <a:ea typeface="Cambria Math" panose="02040503050406030204" pitchFamily="18" charset="0"/>
                        </a:rPr>
                        <m:t>𝒩</m:t>
                      </m:r>
                      <m:d>
                        <m:dPr>
                          <m:ctrlPr>
                            <a:rPr lang="nl-NL" sz="1800" i="1">
                              <a:latin typeface="Cambria Math" panose="02040503050406030204" pitchFamily="18" charset="0"/>
                              <a:ea typeface="Cambria Math" panose="02040503050406030204" pitchFamily="18" charset="0"/>
                            </a:rPr>
                          </m:ctrlPr>
                        </m:dPr>
                        <m:e>
                          <m:r>
                            <a:rPr lang="nl-NL" sz="1800" i="1">
                              <a:latin typeface="Cambria Math" panose="02040503050406030204" pitchFamily="18" charset="0"/>
                              <a:ea typeface="Cambria Math" panose="02040503050406030204" pitchFamily="18" charset="0"/>
                            </a:rPr>
                            <m:t>0, </m:t>
                          </m:r>
                          <m:r>
                            <a:rPr lang="en-US" sz="1800" i="1">
                              <a:latin typeface="Cambria Math" panose="02040503050406030204" pitchFamily="18" charset="0"/>
                              <a:ea typeface="Cambria Math" panose="02040503050406030204" pitchFamily="18" charset="0"/>
                            </a:rPr>
                            <m:t>𝐼</m:t>
                          </m:r>
                        </m:e>
                      </m:d>
                      <m:r>
                        <a:rPr lang="nl-NL" sz="1800" i="1">
                          <a:latin typeface="Cambria Math" panose="02040503050406030204" pitchFamily="18" charset="0"/>
                          <a:ea typeface="Cambria Math" panose="02040503050406030204" pitchFamily="18" charset="0"/>
                        </a:rPr>
                        <m:t>.  </m:t>
                      </m:r>
                    </m:oMath>
                  </m:oMathPara>
                </a14:m>
                <a:endParaRPr lang="en-US" sz="1800" dirty="0">
                  <a:ea typeface="Cambria Math" panose="02040503050406030204" pitchFamily="18" charset="0"/>
                </a:endParaRPr>
              </a:p>
              <a:p>
                <a:pPr marL="342900" indent="-342900">
                  <a:buFont typeface="Arial" panose="020B0604020202020204" pitchFamily="34" charset="0"/>
                  <a:buChar char="•"/>
                </a:pPr>
                <a:endParaRPr lang="en-GB" sz="1200" dirty="0"/>
              </a:p>
              <a:p>
                <a:pPr marL="342900" indent="-342900">
                  <a:buFont typeface="Arial" panose="020B0604020202020204" pitchFamily="34" charset="0"/>
                  <a:buChar char="•"/>
                </a:pPr>
                <a:r>
                  <a:rPr lang="en-GB" sz="2000" dirty="0"/>
                  <a:t>Objective: Given </a:t>
                </a:r>
                <a14:m>
                  <m:oMath xmlns:m="http://schemas.openxmlformats.org/officeDocument/2006/math">
                    <m:r>
                      <a:rPr lang="nl-NL" sz="2000" b="1" i="1">
                        <a:latin typeface="Cambria Math" panose="02040503050406030204" pitchFamily="18" charset="0"/>
                      </a:rPr>
                      <m:t>𝑿</m:t>
                    </m:r>
                    <m:r>
                      <a:rPr lang="nl-NL" sz="2000" i="1">
                        <a:latin typeface="Cambria Math" panose="02040503050406030204" pitchFamily="18" charset="0"/>
                        <a:ea typeface="Cambria Math" panose="02040503050406030204" pitchFamily="18" charset="0"/>
                      </a:rPr>
                      <m:t>∈</m:t>
                    </m:r>
                    <m:sSup>
                      <m:sSupPr>
                        <m:ctrlPr>
                          <a:rPr lang="nl-NL" sz="2000" i="1">
                            <a:latin typeface="Cambria Math" panose="02040503050406030204" pitchFamily="18" charset="0"/>
                            <a:ea typeface="Cambria Math" panose="02040503050406030204" pitchFamily="18" charset="0"/>
                          </a:rPr>
                        </m:ctrlPr>
                      </m:sSupPr>
                      <m:e>
                        <m:r>
                          <a:rPr lang="nl-NL" sz="2000" i="1">
                            <a:latin typeface="Cambria Math" panose="02040503050406030204" pitchFamily="18" charset="0"/>
                            <a:ea typeface="Cambria Math" panose="02040503050406030204" pitchFamily="18" charset="0"/>
                          </a:rPr>
                          <m:t>ℝ</m:t>
                        </m:r>
                        <m:r>
                          <m:rPr>
                            <m:nor/>
                          </m:rPr>
                          <a:rPr lang="en-GB" sz="2000" dirty="0"/>
                          <m:t> </m:t>
                        </m:r>
                      </m:e>
                      <m:sup>
                        <m:r>
                          <a:rPr lang="en-US" sz="2000" i="1" dirty="0">
                            <a:latin typeface="Cambria Math" panose="02040503050406030204" pitchFamily="18" charset="0"/>
                          </a:rPr>
                          <m:t>𝑇</m:t>
                        </m:r>
                        <m:r>
                          <a:rPr lang="nl-NL" sz="2000" i="1" dirty="0">
                            <a:latin typeface="Cambria Math" panose="02040503050406030204" pitchFamily="18" charset="0"/>
                          </a:rPr>
                          <m:t> </m:t>
                        </m:r>
                        <m:r>
                          <a:rPr lang="nl-NL" sz="2000" i="1">
                            <a:latin typeface="Cambria Math" panose="02040503050406030204" pitchFamily="18" charset="0"/>
                            <a:ea typeface="Cambria Math" panose="02040503050406030204" pitchFamily="18" charset="0"/>
                          </a:rPr>
                          <m:t>× </m:t>
                        </m:r>
                        <m:r>
                          <a:rPr lang="nl-NL" sz="2000" i="1">
                            <a:latin typeface="Cambria Math" panose="02040503050406030204" pitchFamily="18" charset="0"/>
                            <a:ea typeface="Cambria Math" panose="02040503050406030204" pitchFamily="18" charset="0"/>
                          </a:rPr>
                          <m:t>𝑝</m:t>
                        </m:r>
                      </m:sup>
                    </m:sSup>
                  </m:oMath>
                </a14:m>
                <a:r>
                  <a:rPr lang="en-GB" sz="2000" dirty="0"/>
                  <a:t>, find most likely acyclic </a:t>
                </a:r>
                <a14:m>
                  <m:oMath xmlns:m="http://schemas.openxmlformats.org/officeDocument/2006/math">
                    <m:r>
                      <a:rPr lang="nl-NL" sz="2000" i="1">
                        <a:latin typeface="Cambria Math" panose="02040503050406030204" pitchFamily="18" charset="0"/>
                      </a:rPr>
                      <m:t>𝑊</m:t>
                    </m:r>
                  </m:oMath>
                </a14:m>
                <a:endParaRPr lang="en-GB" sz="2000" dirty="0"/>
              </a:p>
              <a:p>
                <a:pPr marL="342900" indent="-342900">
                  <a:buFont typeface="Arial" panose="020B0604020202020204" pitchFamily="34" charset="0"/>
                  <a:buChar char="•"/>
                </a:pPr>
                <a:endParaRPr lang="en-GB" sz="300" dirty="0"/>
              </a:p>
              <a:p>
                <a:pPr/>
                <a14:m>
                  <m:oMathPara xmlns:m="http://schemas.openxmlformats.org/officeDocument/2006/math">
                    <m:oMathParaPr>
                      <m:jc m:val="centerGroup"/>
                    </m:oMathParaPr>
                    <m:oMath xmlns:m="http://schemas.openxmlformats.org/officeDocument/2006/math">
                      <m:func>
                        <m:funcPr>
                          <m:ctrlPr>
                            <a:rPr lang="en-GB" i="1">
                              <a:latin typeface="Cambria Math" panose="02040503050406030204" pitchFamily="18" charset="0"/>
                            </a:rPr>
                          </m:ctrlPr>
                        </m:funcPr>
                        <m:fName>
                          <m:acc>
                            <m:accPr>
                              <m:chr m:val="̂"/>
                              <m:ctrlPr>
                                <a:rPr lang="en-GB" i="1">
                                  <a:latin typeface="Cambria Math" panose="02040503050406030204" pitchFamily="18" charset="0"/>
                                </a:rPr>
                              </m:ctrlPr>
                            </m:accPr>
                            <m:e>
                              <m:r>
                                <a:rPr lang="nl-NL" i="1">
                                  <a:latin typeface="Cambria Math" panose="02040503050406030204" pitchFamily="18" charset="0"/>
                                </a:rPr>
                                <m:t>𝑊</m:t>
                              </m:r>
                            </m:e>
                          </m:acc>
                          <m:r>
                            <a:rPr lang="nl-NL" i="1">
                              <a:latin typeface="Cambria Math" panose="02040503050406030204" pitchFamily="18" charset="0"/>
                            </a:rPr>
                            <m:t>=</m:t>
                          </m:r>
                          <m:func>
                            <m:funcPr>
                              <m:ctrlPr>
                                <a:rPr lang="nl-NL" i="1">
                                  <a:latin typeface="Cambria Math" panose="02040503050406030204" pitchFamily="18" charset="0"/>
                                </a:rPr>
                              </m:ctrlPr>
                            </m:funcPr>
                            <m:fName>
                              <m:limLow>
                                <m:limLowPr>
                                  <m:ctrlPr>
                                    <a:rPr lang="nl-NL" i="1">
                                      <a:latin typeface="Cambria Math" panose="02040503050406030204" pitchFamily="18" charset="0"/>
                                    </a:rPr>
                                  </m:ctrlPr>
                                </m:limLowPr>
                                <m:e>
                                  <m:r>
                                    <m:rPr>
                                      <m:sty m:val="p"/>
                                    </m:rPr>
                                    <a:rPr lang="nl-NL">
                                      <a:latin typeface="Cambria Math" panose="02040503050406030204" pitchFamily="18" charset="0"/>
                                    </a:rPr>
                                    <m:t>arg</m:t>
                                  </m:r>
                                  <m:r>
                                    <a:rPr lang="nl-NL">
                                      <a:latin typeface="Cambria Math" panose="02040503050406030204" pitchFamily="18" charset="0"/>
                                    </a:rPr>
                                    <m:t> </m:t>
                                  </m:r>
                                  <m:r>
                                    <m:rPr>
                                      <m:sty m:val="p"/>
                                    </m:rPr>
                                    <a:rPr lang="nl-NL">
                                      <a:latin typeface="Cambria Math" panose="02040503050406030204" pitchFamily="18" charset="0"/>
                                    </a:rPr>
                                    <m:t>min</m:t>
                                  </m:r>
                                </m:e>
                                <m:lim>
                                  <m:r>
                                    <a:rPr lang="nl-NL" i="1">
                                      <a:latin typeface="Cambria Math" panose="02040503050406030204" pitchFamily="18" charset="0"/>
                                    </a:rPr>
                                    <m:t>𝑊</m:t>
                                  </m:r>
                                  <m:r>
                                    <a:rPr lang="nl-NL" i="1">
                                      <a:latin typeface="Cambria Math" panose="02040503050406030204" pitchFamily="18" charset="0"/>
                                    </a:rPr>
                                    <m:t> </m:t>
                                  </m:r>
                                  <m:r>
                                    <m:rPr>
                                      <m:sty m:val="p"/>
                                    </m:rPr>
                                    <a:rPr lang="nl-NL">
                                      <a:latin typeface="Cambria Math" panose="02040503050406030204" pitchFamily="18" charset="0"/>
                                    </a:rPr>
                                    <m:t>acyclic</m:t>
                                  </m:r>
                                </m:lim>
                              </m:limLow>
                              <m:r>
                                <a:rPr lang="nl-NL" i="1">
                                  <a:latin typeface="Cambria Math" panose="02040503050406030204" pitchFamily="18" charset="0"/>
                                </a:rPr>
                                <m:t> </m:t>
                              </m:r>
                            </m:fName>
                            <m:e>
                              <m:r>
                                <a:rPr lang="nl-NL" i="1">
                                  <a:latin typeface="Cambria Math" panose="02040503050406030204" pitchFamily="18" charset="0"/>
                                </a:rPr>
                                <m:t> </m:t>
                              </m:r>
                              <m:f>
                                <m:fPr>
                                  <m:ctrlPr>
                                    <a:rPr lang="en-GB" i="1">
                                      <a:latin typeface="Cambria Math" panose="02040503050406030204" pitchFamily="18" charset="0"/>
                                    </a:rPr>
                                  </m:ctrlPr>
                                </m:fPr>
                                <m:num>
                                  <m:r>
                                    <a:rPr lang="nl-NL" i="1">
                                      <a:latin typeface="Cambria Math" panose="02040503050406030204" pitchFamily="18" charset="0"/>
                                    </a:rPr>
                                    <m:t>1</m:t>
                                  </m:r>
                                </m:num>
                                <m:den>
                                  <m:r>
                                    <a:rPr lang="en-US" i="1">
                                      <a:latin typeface="Cambria Math" panose="02040503050406030204" pitchFamily="18" charset="0"/>
                                    </a:rPr>
                                    <m:t>𝑇</m:t>
                                  </m:r>
                                  <m:r>
                                    <a:rPr lang="en-US" i="1">
                                      <a:latin typeface="Cambria Math" panose="02040503050406030204" pitchFamily="18" charset="0"/>
                                    </a:rPr>
                                    <m:t>−1</m:t>
                                  </m:r>
                                </m:den>
                              </m:f>
                              <m:nary>
                                <m:naryPr>
                                  <m:chr m:val="∑"/>
                                  <m:ctrlPr>
                                    <a:rPr lang="nl-NL" i="1">
                                      <a:latin typeface="Cambria Math" panose="02040503050406030204" pitchFamily="18" charset="0"/>
                                    </a:rPr>
                                  </m:ctrlPr>
                                </m:naryPr>
                                <m:sub>
                                  <m:r>
                                    <m:rPr>
                                      <m:brk m:alnAt="23"/>
                                    </m:rPr>
                                    <a:rPr lang="en-US" i="1">
                                      <a:latin typeface="Cambria Math" panose="02040503050406030204" pitchFamily="18" charset="0"/>
                                    </a:rPr>
                                    <m:t>𝑡</m:t>
                                  </m:r>
                                  <m:r>
                                    <a:rPr lang="en-US" i="1">
                                      <a:latin typeface="Cambria Math" panose="02040503050406030204" pitchFamily="18" charset="0"/>
                                    </a:rPr>
                                    <m:t>=2</m:t>
                                  </m:r>
                                </m:sub>
                                <m:sup>
                                  <m:r>
                                    <a:rPr lang="en-US" i="1">
                                      <a:latin typeface="Cambria Math" panose="02040503050406030204" pitchFamily="18" charset="0"/>
                                    </a:rPr>
                                    <m:t>𝑇</m:t>
                                  </m:r>
                                </m:sup>
                                <m:e>
                                  <m:sSubSup>
                                    <m:sSubSupPr>
                                      <m:ctrlPr>
                                        <a:rPr lang="nl-NL" i="1">
                                          <a:latin typeface="Cambria Math" panose="02040503050406030204" pitchFamily="18" charset="0"/>
                                        </a:rPr>
                                      </m:ctrlPr>
                                    </m:sSubSupPr>
                                    <m:e>
                                      <m:d>
                                        <m:dPr>
                                          <m:begChr m:val="‖"/>
                                          <m:endChr m:val="‖"/>
                                          <m:ctrlPr>
                                            <a:rPr lang="en-GB" i="1">
                                              <a:latin typeface="Cambria Math" panose="02040503050406030204" pitchFamily="18" charset="0"/>
                                            </a:rPr>
                                          </m:ctrlPr>
                                        </m:dPr>
                                        <m:e>
                                          <m:sSub>
                                            <m:sSubPr>
                                              <m:ctrlPr>
                                                <a:rPr lang="en-GB"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𝑡</m:t>
                                              </m:r>
                                            </m:sub>
                                          </m:sSub>
                                          <m:r>
                                            <a:rPr lang="nl-NL" i="1">
                                              <a:latin typeface="Cambria Math" panose="02040503050406030204" pitchFamily="18" charset="0"/>
                                            </a:rPr>
                                            <m:t> −</m:t>
                                          </m:r>
                                          <m:sSub>
                                            <m:sSubPr>
                                              <m:ctrlPr>
                                                <a:rPr lang="en-GB"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𝑡</m:t>
                                              </m:r>
                                              <m:r>
                                                <a:rPr lang="en-US" i="1">
                                                  <a:latin typeface="Cambria Math" panose="02040503050406030204" pitchFamily="18" charset="0"/>
                                                </a:rPr>
                                                <m:t>−1</m:t>
                                              </m:r>
                                            </m:sub>
                                          </m:sSub>
                                          <m:r>
                                            <a:rPr lang="nl-NL" i="1">
                                              <a:latin typeface="Cambria Math" panose="02040503050406030204" pitchFamily="18" charset="0"/>
                                            </a:rPr>
                                            <m:t>𝑊</m:t>
                                          </m:r>
                                        </m:e>
                                      </m:d>
                                    </m:e>
                                    <m:sub>
                                      <m:r>
                                        <a:rPr lang="en-US" i="1">
                                          <a:latin typeface="Cambria Math" panose="02040503050406030204" pitchFamily="18" charset="0"/>
                                        </a:rPr>
                                        <m:t>2</m:t>
                                      </m:r>
                                    </m:sub>
                                    <m:sup>
                                      <m:r>
                                        <a:rPr lang="en-US" i="1">
                                          <a:latin typeface="Cambria Math" panose="02040503050406030204" pitchFamily="18" charset="0"/>
                                        </a:rPr>
                                        <m:t>2</m:t>
                                      </m:r>
                                    </m:sup>
                                  </m:sSubSup>
                                </m:e>
                              </m:nary>
                            </m:e>
                          </m:func>
                        </m:fName>
                        <m:e>
                          <m:r>
                            <a:rPr lang="nl-NL">
                              <a:latin typeface="Cambria Math" panose="02040503050406030204" pitchFamily="18" charset="0"/>
                            </a:rPr>
                            <m:t> </m:t>
                          </m:r>
                        </m:e>
                      </m:func>
                    </m:oMath>
                  </m:oMathPara>
                </a14:m>
                <a:endParaRPr lang="en-GB" dirty="0"/>
              </a:p>
              <a:p>
                <a:pPr lvl="2" indent="0">
                  <a:buNone/>
                </a:pPr>
                <a:endParaRPr lang="en-GB" i="1" dirty="0" smtClean="0"/>
              </a:p>
            </p:txBody>
          </p:sp>
        </mc:Choice>
        <mc:Fallback xmlns="">
          <p:sp>
            <p:nvSpPr>
              <p:cNvPr id="3" name="Tijdelijke aanduiding voor inhoud 2"/>
              <p:cNvSpPr>
                <a:spLocks noGrp="1" noRot="1" noChangeAspect="1" noMove="1" noResize="1" noEditPoints="1" noAdjustHandles="1" noChangeArrowheads="1" noChangeShapeType="1" noTextEdit="1"/>
              </p:cNvSpPr>
              <p:nvPr>
                <p:ph idx="1"/>
              </p:nvPr>
            </p:nvSpPr>
            <p:spPr>
              <a:xfrm>
                <a:off x="758824" y="1306642"/>
                <a:ext cx="7556501" cy="2207267"/>
              </a:xfrm>
              <a:blipFill rotWithShape="0">
                <a:blip r:embed="rId3"/>
                <a:stretch>
                  <a:fillRect l="-1935" b="-37293"/>
                </a:stretch>
              </a:blipFill>
            </p:spPr>
            <p:txBody>
              <a:bodyPr/>
              <a:lstStyle/>
              <a:p>
                <a:r>
                  <a:rPr lang="nl-NL">
                    <a:noFill/>
                  </a:rPr>
                  <a:t> </a:t>
                </a:r>
              </a:p>
            </p:txBody>
          </p:sp>
        </mc:Fallback>
      </mc:AlternateContent>
      <p:sp>
        <p:nvSpPr>
          <p:cNvPr id="4" name="Tijdelijke aanduiding voor voettekst 3"/>
          <p:cNvSpPr>
            <a:spLocks noGrp="1"/>
          </p:cNvSpPr>
          <p:nvPr>
            <p:ph type="ftr" sz="quarter" idx="11"/>
          </p:nvPr>
        </p:nvSpPr>
        <p:spPr/>
        <p:txBody>
          <a:bodyPr/>
          <a:lstStyle/>
          <a:p>
            <a:r>
              <a:rPr lang="en-US" smtClean="0"/>
              <a:t>Structure Learning for High-Dimensional Time Series Data</a:t>
            </a:r>
            <a:endParaRPr lang="en-GB" dirty="0"/>
          </a:p>
        </p:txBody>
      </p:sp>
      <p:sp>
        <p:nvSpPr>
          <p:cNvPr id="5" name="Tijdelijke aanduiding voor dianummer 4"/>
          <p:cNvSpPr>
            <a:spLocks noGrp="1"/>
          </p:cNvSpPr>
          <p:nvPr>
            <p:ph type="sldNum" sz="quarter" idx="12"/>
          </p:nvPr>
        </p:nvSpPr>
        <p:spPr/>
        <p:txBody>
          <a:bodyPr/>
          <a:lstStyle/>
          <a:p>
            <a:fld id="{C194BDB0-F4EA-4DD6-8281-CCE2440D0CE0}" type="slidenum">
              <a:rPr lang="en-GB" smtClean="0"/>
              <a:pPr/>
              <a:t>7</a:t>
            </a:fld>
            <a:endParaRPr lang="en-GB" dirty="0"/>
          </a:p>
        </p:txBody>
      </p:sp>
      <p:sp>
        <p:nvSpPr>
          <p:cNvPr id="6" name="Afgeronde rechthoek 5"/>
          <p:cNvSpPr/>
          <p:nvPr/>
        </p:nvSpPr>
        <p:spPr>
          <a:xfrm>
            <a:off x="2143305" y="2067899"/>
            <a:ext cx="4787537" cy="934381"/>
          </a:xfrm>
          <a:prstGeom prst="roundRect">
            <a:avLst>
              <a:gd name="adj" fmla="val 10819"/>
            </a:avLst>
          </a:prstGeom>
          <a:noFill/>
          <a:ln w="28575">
            <a:solidFill>
              <a:srgbClr val="000000"/>
            </a:solidFill>
          </a:ln>
        </p:spPr>
        <p:style>
          <a:lnRef idx="3">
            <a:schemeClr val="lt1"/>
          </a:lnRef>
          <a:fillRef idx="1">
            <a:schemeClr val="accent2"/>
          </a:fillRef>
          <a:effectRef idx="1">
            <a:schemeClr val="accent2"/>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3112586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dirty="0" smtClean="0"/>
              <a:t>Orderings</a:t>
            </a:r>
            <a:endParaRPr lang="en-GB" dirty="0"/>
          </a:p>
        </p:txBody>
      </p:sp>
      <mc:AlternateContent xmlns:mc="http://schemas.openxmlformats.org/markup-compatibility/2006" xmlns:a14="http://schemas.microsoft.com/office/drawing/2010/main">
        <mc:Choice Requires="a14">
          <p:sp>
            <p:nvSpPr>
              <p:cNvPr id="3" name="Tijdelijke aanduiding voor inhoud 2"/>
              <p:cNvSpPr>
                <a:spLocks noGrp="1"/>
              </p:cNvSpPr>
              <p:nvPr>
                <p:ph idx="1"/>
              </p:nvPr>
            </p:nvSpPr>
            <p:spPr>
              <a:xfrm>
                <a:off x="758823" y="1306642"/>
                <a:ext cx="8060921" cy="3116068"/>
              </a:xfrm>
            </p:spPr>
            <p:txBody>
              <a:bodyPr/>
              <a:lstStyle/>
              <a:p>
                <a:pPr marL="342900" indent="-342900">
                  <a:buFont typeface="Arial" panose="020B0604020202020204" pitchFamily="34" charset="0"/>
                  <a:buChar char="•"/>
                </a:pPr>
                <a:r>
                  <a:rPr lang="en-GB" sz="1950" dirty="0" smtClean="0"/>
                  <a:t>Biggest obstacle: Make sure that </a:t>
                </a:r>
                <a14:m>
                  <m:oMath xmlns:m="http://schemas.openxmlformats.org/officeDocument/2006/math">
                    <m:r>
                      <a:rPr lang="nl-NL" sz="1950" b="0" i="1" dirty="0" smtClean="0">
                        <a:latin typeface="Cambria Math" panose="02040503050406030204" pitchFamily="18" charset="0"/>
                      </a:rPr>
                      <m:t>𝑊</m:t>
                    </m:r>
                  </m:oMath>
                </a14:m>
                <a:r>
                  <a:rPr lang="en-GB" sz="1950" dirty="0" smtClean="0"/>
                  <a:t> is acyclic</a:t>
                </a:r>
              </a:p>
              <a:p>
                <a:endParaRPr lang="en-GB" sz="1950" dirty="0" smtClean="0"/>
              </a:p>
              <a:p>
                <a:pPr marL="342900" indent="-342900">
                  <a:buFont typeface="Arial" panose="020B0604020202020204" pitchFamily="34" charset="0"/>
                  <a:buChar char="•"/>
                </a:pPr>
                <a14:m>
                  <m:oMath xmlns:m="http://schemas.openxmlformats.org/officeDocument/2006/math">
                    <m:r>
                      <a:rPr lang="nl-NL" sz="1950" b="0" i="1" dirty="0" smtClean="0">
                        <a:latin typeface="Cambria Math" panose="02040503050406030204" pitchFamily="18" charset="0"/>
                        <a:sym typeface="Wingdings" panose="05000000000000000000" pitchFamily="2" charset="2"/>
                      </a:rPr>
                      <m:t>𝑊</m:t>
                    </m:r>
                    <m:r>
                      <m:rPr>
                        <m:nor/>
                      </m:rPr>
                      <a:rPr lang="nl-NL" sz="1950" b="0" i="0" dirty="0" smtClean="0">
                        <a:latin typeface="Cambria Math" panose="02040503050406030204" pitchFamily="18" charset="0"/>
                        <a:sym typeface="Wingdings" panose="05000000000000000000" pitchFamily="2" charset="2"/>
                      </a:rPr>
                      <m:t> </m:t>
                    </m:r>
                    <m:r>
                      <m:rPr>
                        <m:nor/>
                      </m:rPr>
                      <a:rPr lang="en-GB" sz="1950" i="0" dirty="0" smtClean="0">
                        <a:latin typeface="Cambria Math" panose="02040503050406030204" pitchFamily="18" charset="0"/>
                        <a:sym typeface="Wingdings" panose="05000000000000000000" pitchFamily="2" charset="2"/>
                      </a:rPr>
                      <m:t>is</m:t>
                    </m:r>
                    <m:r>
                      <m:rPr>
                        <m:nor/>
                      </m:rPr>
                      <a:rPr lang="en-GB" sz="1950" i="0" dirty="0" smtClean="0">
                        <a:latin typeface="Cambria Math" panose="02040503050406030204" pitchFamily="18" charset="0"/>
                        <a:sym typeface="Wingdings" panose="05000000000000000000" pitchFamily="2" charset="2"/>
                      </a:rPr>
                      <m:t> </m:t>
                    </m:r>
                    <m:r>
                      <m:rPr>
                        <m:nor/>
                      </m:rPr>
                      <a:rPr lang="en-GB" sz="1950" i="0" dirty="0" smtClean="0">
                        <a:latin typeface="Cambria Math" panose="02040503050406030204" pitchFamily="18" charset="0"/>
                        <a:sym typeface="Wingdings" panose="05000000000000000000" pitchFamily="2" charset="2"/>
                      </a:rPr>
                      <m:t>a</m:t>
                    </m:r>
                    <m:r>
                      <m:rPr>
                        <m:sty m:val="p"/>
                      </m:rPr>
                      <a:rPr lang="nl-NL" sz="1950" b="0" i="0" dirty="0" smtClean="0">
                        <a:latin typeface="Cambria Math" panose="02040503050406030204" pitchFamily="18" charset="0"/>
                        <a:sym typeface="Wingdings" panose="05000000000000000000" pitchFamily="2" charset="2"/>
                      </a:rPr>
                      <m:t>cyclic</m:t>
                    </m:r>
                    <m:r>
                      <a:rPr lang="en-GB" sz="1950" i="1" dirty="0" smtClean="0">
                        <a:latin typeface="Cambria Math" panose="02040503050406030204" pitchFamily="18" charset="0"/>
                        <a:ea typeface="Cambria Math" panose="02040503050406030204" pitchFamily="18" charset="0"/>
                        <a:sym typeface="Wingdings" panose="05000000000000000000" pitchFamily="2" charset="2"/>
                      </a:rPr>
                      <m:t>⇔</m:t>
                    </m:r>
                    <m:sSup>
                      <m:sSupPr>
                        <m:ctrlPr>
                          <a:rPr lang="en-GB" sz="1950" i="1" dirty="0" smtClean="0">
                            <a:latin typeface="Cambria Math" panose="02040503050406030204" pitchFamily="18" charset="0"/>
                            <a:ea typeface="Cambria Math" panose="02040503050406030204" pitchFamily="18" charset="0"/>
                            <a:sym typeface="Wingdings" panose="05000000000000000000" pitchFamily="2" charset="2"/>
                          </a:rPr>
                        </m:ctrlPr>
                      </m:sSupPr>
                      <m:e>
                        <m:r>
                          <a:rPr lang="nl-NL" sz="1950" b="0" i="1" dirty="0" smtClean="0">
                            <a:latin typeface="Cambria Math" panose="02040503050406030204" pitchFamily="18" charset="0"/>
                            <a:ea typeface="Cambria Math" panose="02040503050406030204" pitchFamily="18" charset="0"/>
                            <a:sym typeface="Wingdings" panose="05000000000000000000" pitchFamily="2" charset="2"/>
                          </a:rPr>
                          <m:t>𝑊</m:t>
                        </m:r>
                        <m:r>
                          <a:rPr lang="nl-NL" sz="1950" b="0" i="1" dirty="0" smtClean="0">
                            <a:latin typeface="Cambria Math" panose="02040503050406030204" pitchFamily="18" charset="0"/>
                            <a:ea typeface="Cambria Math" panose="02040503050406030204" pitchFamily="18" charset="0"/>
                            <a:sym typeface="Wingdings" panose="05000000000000000000" pitchFamily="2" charset="2"/>
                          </a:rPr>
                          <m:t>=</m:t>
                        </m:r>
                        <m:r>
                          <a:rPr lang="nl-NL" sz="1950" b="0" i="1" dirty="0" smtClean="0">
                            <a:latin typeface="Cambria Math" panose="02040503050406030204" pitchFamily="18" charset="0"/>
                            <a:ea typeface="Cambria Math" panose="02040503050406030204" pitchFamily="18" charset="0"/>
                            <a:sym typeface="Wingdings" panose="05000000000000000000" pitchFamily="2" charset="2"/>
                          </a:rPr>
                          <m:t>𝑃</m:t>
                        </m:r>
                      </m:e>
                      <m:sup>
                        <m:r>
                          <a:rPr lang="nl-NL" sz="1950" b="0" i="1" dirty="0" smtClean="0">
                            <a:latin typeface="Cambria Math" panose="02040503050406030204" pitchFamily="18" charset="0"/>
                            <a:ea typeface="Cambria Math" panose="02040503050406030204" pitchFamily="18" charset="0"/>
                            <a:sym typeface="Wingdings" panose="05000000000000000000" pitchFamily="2" charset="2"/>
                          </a:rPr>
                          <m:t>𝑇</m:t>
                        </m:r>
                      </m:sup>
                    </m:sSup>
                    <m:r>
                      <a:rPr lang="nl-NL" sz="1950" b="0" i="1" dirty="0" smtClean="0">
                        <a:latin typeface="Cambria Math" panose="02040503050406030204" pitchFamily="18" charset="0"/>
                        <a:sym typeface="Wingdings" panose="05000000000000000000" pitchFamily="2" charset="2"/>
                      </a:rPr>
                      <m:t>𝑈</m:t>
                    </m:r>
                    <m:r>
                      <a:rPr lang="en-GB" sz="1950" i="1" dirty="0" smtClean="0">
                        <a:latin typeface="Cambria Math" panose="02040503050406030204" pitchFamily="18" charset="0"/>
                        <a:sym typeface="Wingdings" panose="05000000000000000000" pitchFamily="2" charset="2"/>
                      </a:rPr>
                      <m:t>𝑃</m:t>
                    </m:r>
                  </m:oMath>
                </a14:m>
                <a:endParaRPr lang="en-GB" sz="1950" dirty="0" smtClean="0">
                  <a:sym typeface="Wingdings" panose="05000000000000000000" pitchFamily="2" charset="2"/>
                </a:endParaRPr>
              </a:p>
              <a:p>
                <a:pPr marL="342900" indent="-342900">
                  <a:buFont typeface="Arial" panose="020B0604020202020204" pitchFamily="34" charset="0"/>
                  <a:buChar char="•"/>
                </a:pPr>
                <a:endParaRPr lang="en-GB" sz="1950" dirty="0">
                  <a:sym typeface="Wingdings" panose="05000000000000000000" pitchFamily="2" charset="2"/>
                </a:endParaRPr>
              </a:p>
              <a:p>
                <a:pPr marL="342900" indent="-342900">
                  <a:buFont typeface="Arial" panose="020B0604020202020204" pitchFamily="34" charset="0"/>
                  <a:buChar char="•"/>
                </a:pPr>
                <a:r>
                  <a:rPr lang="en-GB" dirty="0" smtClean="0">
                    <a:sym typeface="Wingdings" panose="05000000000000000000" pitchFamily="2" charset="2"/>
                  </a:rPr>
                  <a:t>Given ordering </a:t>
                </a:r>
                <a14:m>
                  <m:oMath xmlns:m="http://schemas.openxmlformats.org/officeDocument/2006/math">
                    <m:r>
                      <a:rPr lang="en-GB" i="1" dirty="0" smtClean="0">
                        <a:latin typeface="Cambria Math" panose="02040503050406030204" pitchFamily="18" charset="0"/>
                        <a:sym typeface="Wingdings" panose="05000000000000000000" pitchFamily="2" charset="2"/>
                      </a:rPr>
                      <m:t>𝑃</m:t>
                    </m:r>
                  </m:oMath>
                </a14:m>
                <a:r>
                  <a:rPr lang="en-GB" dirty="0" smtClean="0">
                    <a:sym typeface="Wingdings" panose="05000000000000000000" pitchFamily="2" charset="2"/>
                  </a:rPr>
                  <a:t>, we can easily find an upper triangular </a:t>
                </a:r>
                <a14:m>
                  <m:oMath xmlns:m="http://schemas.openxmlformats.org/officeDocument/2006/math">
                    <m:r>
                      <a:rPr lang="en-GB" i="1" dirty="0" smtClean="0">
                        <a:latin typeface="Cambria Math" panose="02040503050406030204" pitchFamily="18" charset="0"/>
                        <a:sym typeface="Wingdings" panose="05000000000000000000" pitchFamily="2" charset="2"/>
                      </a:rPr>
                      <m:t>𝑈</m:t>
                    </m:r>
                  </m:oMath>
                </a14:m>
                <a:r>
                  <a:rPr lang="en-GB" dirty="0" smtClean="0">
                    <a:sym typeface="Wingdings" panose="05000000000000000000" pitchFamily="2" charset="2"/>
                  </a:rPr>
                  <a:t> using OLS</a:t>
                </a:r>
              </a:p>
            </p:txBody>
          </p:sp>
        </mc:Choice>
        <mc:Fallback xmlns="">
          <p:sp>
            <p:nvSpPr>
              <p:cNvPr id="3" name="Tijdelijke aanduiding voor inhoud 2"/>
              <p:cNvSpPr>
                <a:spLocks noGrp="1" noRot="1" noChangeAspect="1" noMove="1" noResize="1" noEditPoints="1" noAdjustHandles="1" noChangeArrowheads="1" noChangeShapeType="1" noTextEdit="1"/>
              </p:cNvSpPr>
              <p:nvPr>
                <p:ph idx="1"/>
              </p:nvPr>
            </p:nvSpPr>
            <p:spPr>
              <a:xfrm>
                <a:off x="758823" y="1306642"/>
                <a:ext cx="8060921" cy="3116068"/>
              </a:xfrm>
              <a:blipFill rotWithShape="0">
                <a:blip r:embed="rId3"/>
                <a:stretch>
                  <a:fillRect l="-1738" t="-2344"/>
                </a:stretch>
              </a:blipFill>
            </p:spPr>
            <p:txBody>
              <a:bodyPr/>
              <a:lstStyle/>
              <a:p>
                <a:r>
                  <a:rPr lang="nl-NL">
                    <a:noFill/>
                  </a:rPr>
                  <a:t> </a:t>
                </a:r>
              </a:p>
            </p:txBody>
          </p:sp>
        </mc:Fallback>
      </mc:AlternateContent>
      <p:sp>
        <p:nvSpPr>
          <p:cNvPr id="4" name="Tijdelijke aanduiding voor voettekst 3"/>
          <p:cNvSpPr>
            <a:spLocks noGrp="1"/>
          </p:cNvSpPr>
          <p:nvPr>
            <p:ph type="ftr" sz="quarter" idx="11"/>
          </p:nvPr>
        </p:nvSpPr>
        <p:spPr/>
        <p:txBody>
          <a:bodyPr/>
          <a:lstStyle/>
          <a:p>
            <a:r>
              <a:rPr lang="en-US" smtClean="0"/>
              <a:t>Structure Learning for High-Dimensional Time Series Data</a:t>
            </a:r>
            <a:endParaRPr lang="en-GB" dirty="0"/>
          </a:p>
        </p:txBody>
      </p:sp>
      <p:sp>
        <p:nvSpPr>
          <p:cNvPr id="5" name="Tijdelijke aanduiding voor dianummer 4"/>
          <p:cNvSpPr>
            <a:spLocks noGrp="1"/>
          </p:cNvSpPr>
          <p:nvPr>
            <p:ph type="sldNum" sz="quarter" idx="12"/>
          </p:nvPr>
        </p:nvSpPr>
        <p:spPr/>
        <p:txBody>
          <a:bodyPr/>
          <a:lstStyle/>
          <a:p>
            <a:fld id="{C194BDB0-F4EA-4DD6-8281-CCE2440D0CE0}" type="slidenum">
              <a:rPr lang="en-GB" smtClean="0"/>
              <a:pPr/>
              <a:t>8</a:t>
            </a:fld>
            <a:endParaRPr lang="en-GB" dirty="0"/>
          </a:p>
        </p:txBody>
      </p:sp>
    </p:spTree>
    <p:extLst>
      <p:ext uri="{BB962C8B-B14F-4D97-AF65-F5344CB8AC3E}">
        <p14:creationId xmlns:p14="http://schemas.microsoft.com/office/powerpoint/2010/main" val="2936510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dirty="0" smtClean="0"/>
              <a:t>Orderings</a:t>
            </a:r>
            <a:endParaRPr lang="en-GB" dirty="0"/>
          </a:p>
        </p:txBody>
      </p:sp>
      <mc:AlternateContent xmlns:mc="http://schemas.openxmlformats.org/markup-compatibility/2006" xmlns:a14="http://schemas.microsoft.com/office/drawing/2010/main">
        <mc:Choice Requires="a14">
          <p:sp>
            <p:nvSpPr>
              <p:cNvPr id="3" name="Tijdelijke aanduiding voor inhoud 2"/>
              <p:cNvSpPr>
                <a:spLocks noGrp="1"/>
              </p:cNvSpPr>
              <p:nvPr>
                <p:ph idx="1"/>
              </p:nvPr>
            </p:nvSpPr>
            <p:spPr>
              <a:xfrm>
                <a:off x="758824" y="1306642"/>
                <a:ext cx="2078720" cy="1291415"/>
              </a:xfrm>
            </p:spPr>
            <p:txBody>
              <a:bodyPr/>
              <a:lstStyle/>
              <a:p>
                <a:pPr/>
                <a14:m>
                  <m:oMathPara xmlns:m="http://schemas.openxmlformats.org/officeDocument/2006/math">
                    <m:oMathParaPr>
                      <m:jc m:val="centerGroup"/>
                    </m:oMathParaPr>
                    <m:oMath xmlns:m="http://schemas.openxmlformats.org/officeDocument/2006/math">
                      <m:d>
                        <m:dPr>
                          <m:ctrlPr>
                            <a:rPr lang="en-GB" i="1" smtClean="0">
                              <a:latin typeface="Cambria Math" panose="02040503050406030204" pitchFamily="18" charset="0"/>
                            </a:rPr>
                          </m:ctrlPr>
                        </m:dPr>
                        <m:e>
                          <m:m>
                            <m:mPr>
                              <m:mcs>
                                <m:mc>
                                  <m:mcPr>
                                    <m:count m:val="4"/>
                                    <m:mcJc m:val="center"/>
                                  </m:mcPr>
                                </m:mc>
                              </m:mcs>
                              <m:ctrlPr>
                                <a:rPr lang="en-GB" i="1">
                                  <a:latin typeface="Cambria Math" panose="02040503050406030204" pitchFamily="18" charset="0"/>
                                </a:rPr>
                              </m:ctrlPr>
                            </m:mPr>
                            <m:mr>
                              <m:e>
                                <m:r>
                                  <m:rPr>
                                    <m:brk m:alnAt="7"/>
                                  </m:rPr>
                                  <a:rPr lang="nl-NL" i="1">
                                    <a:latin typeface="Cambria Math" panose="02040503050406030204" pitchFamily="18" charset="0"/>
                                  </a:rPr>
                                  <m:t>0</m:t>
                                </m:r>
                              </m:e>
                              <m:e>
                                <m:r>
                                  <a:rPr lang="nl-NL" i="1">
                                    <a:latin typeface="Cambria Math" panose="02040503050406030204" pitchFamily="18" charset="0"/>
                                  </a:rPr>
                                  <m:t>1</m:t>
                                </m:r>
                              </m:e>
                              <m:e>
                                <m:r>
                                  <a:rPr lang="nl-NL" i="1">
                                    <a:latin typeface="Cambria Math" panose="02040503050406030204" pitchFamily="18" charset="0"/>
                                  </a:rPr>
                                  <m:t>1</m:t>
                                </m:r>
                              </m:e>
                              <m:e>
                                <m:r>
                                  <a:rPr lang="nl-NL" i="1">
                                    <a:latin typeface="Cambria Math" panose="02040503050406030204" pitchFamily="18" charset="0"/>
                                  </a:rPr>
                                  <m:t>0</m:t>
                                </m:r>
                              </m:e>
                            </m:mr>
                            <m:mr>
                              <m:e>
                                <m:r>
                                  <a:rPr lang="nl-NL" i="1">
                                    <a:latin typeface="Cambria Math" panose="02040503050406030204" pitchFamily="18" charset="0"/>
                                  </a:rPr>
                                  <m:t>0</m:t>
                                </m:r>
                              </m:e>
                              <m:e>
                                <m:r>
                                  <a:rPr lang="nl-NL" i="1">
                                    <a:latin typeface="Cambria Math" panose="02040503050406030204" pitchFamily="18" charset="0"/>
                                  </a:rPr>
                                  <m:t>0</m:t>
                                </m:r>
                              </m:e>
                              <m:e>
                                <m:r>
                                  <a:rPr lang="nl-NL" i="1">
                                    <a:latin typeface="Cambria Math" panose="02040503050406030204" pitchFamily="18" charset="0"/>
                                  </a:rPr>
                                  <m:t>1</m:t>
                                </m:r>
                              </m:e>
                              <m:e>
                                <m:r>
                                  <a:rPr lang="nl-NL" i="1">
                                    <a:latin typeface="Cambria Math" panose="02040503050406030204" pitchFamily="18" charset="0"/>
                                  </a:rPr>
                                  <m:t>0</m:t>
                                </m:r>
                              </m:e>
                            </m:mr>
                            <m:mr>
                              <m:e>
                                <m:r>
                                  <a:rPr lang="nl-NL" i="1">
                                    <a:latin typeface="Cambria Math" panose="02040503050406030204" pitchFamily="18" charset="0"/>
                                  </a:rPr>
                                  <m:t>0</m:t>
                                </m:r>
                              </m:e>
                              <m:e>
                                <m:r>
                                  <a:rPr lang="nl-NL" i="1">
                                    <a:latin typeface="Cambria Math" panose="02040503050406030204" pitchFamily="18" charset="0"/>
                                  </a:rPr>
                                  <m:t>0</m:t>
                                </m:r>
                              </m:e>
                              <m:e>
                                <m:r>
                                  <a:rPr lang="nl-NL" i="1">
                                    <a:latin typeface="Cambria Math" panose="02040503050406030204" pitchFamily="18" charset="0"/>
                                  </a:rPr>
                                  <m:t>0</m:t>
                                </m:r>
                              </m:e>
                              <m:e>
                                <m:r>
                                  <a:rPr lang="nl-NL" i="1">
                                    <a:latin typeface="Cambria Math" panose="02040503050406030204" pitchFamily="18" charset="0"/>
                                  </a:rPr>
                                  <m:t>0</m:t>
                                </m:r>
                              </m:e>
                            </m:mr>
                            <m:mr>
                              <m:e>
                                <m:r>
                                  <a:rPr lang="nl-NL" i="1">
                                    <a:latin typeface="Cambria Math" panose="02040503050406030204" pitchFamily="18" charset="0"/>
                                  </a:rPr>
                                  <m:t>1</m:t>
                                </m:r>
                              </m:e>
                              <m:e>
                                <m:r>
                                  <a:rPr lang="nl-NL" b="0" i="1" smtClean="0">
                                    <a:latin typeface="Cambria Math" panose="02040503050406030204" pitchFamily="18" charset="0"/>
                                  </a:rPr>
                                  <m:t>0</m:t>
                                </m:r>
                              </m:e>
                              <m:e>
                                <m:r>
                                  <a:rPr lang="nl-NL" i="1">
                                    <a:latin typeface="Cambria Math" panose="02040503050406030204" pitchFamily="18" charset="0"/>
                                  </a:rPr>
                                  <m:t>1</m:t>
                                </m:r>
                              </m:e>
                              <m:e>
                                <m:r>
                                  <a:rPr lang="nl-NL" i="1">
                                    <a:latin typeface="Cambria Math" panose="02040503050406030204" pitchFamily="18" charset="0"/>
                                  </a:rPr>
                                  <m:t>0</m:t>
                                </m:r>
                              </m:e>
                            </m:mr>
                          </m:m>
                        </m:e>
                      </m:d>
                    </m:oMath>
                  </m:oMathPara>
                </a14:m>
                <a:endParaRPr lang="en-GB" sz="1950" dirty="0" smtClean="0"/>
              </a:p>
              <a:p>
                <a:pPr marL="342900" indent="-342900">
                  <a:buFont typeface="Arial" panose="020B0604020202020204" pitchFamily="34" charset="0"/>
                  <a:buChar char="•"/>
                </a:pPr>
                <a:endParaRPr lang="en-GB" sz="1950" dirty="0" smtClean="0"/>
              </a:p>
            </p:txBody>
          </p:sp>
        </mc:Choice>
        <mc:Fallback xmlns="">
          <p:sp>
            <p:nvSpPr>
              <p:cNvPr id="3" name="Tijdelijke aanduiding voor inhoud 2"/>
              <p:cNvSpPr>
                <a:spLocks noGrp="1" noRot="1" noChangeAspect="1" noMove="1" noResize="1" noEditPoints="1" noAdjustHandles="1" noChangeArrowheads="1" noChangeShapeType="1" noTextEdit="1"/>
              </p:cNvSpPr>
              <p:nvPr>
                <p:ph idx="1"/>
              </p:nvPr>
            </p:nvSpPr>
            <p:spPr>
              <a:xfrm>
                <a:off x="758824" y="1306642"/>
                <a:ext cx="2078720" cy="1291415"/>
              </a:xfrm>
              <a:blipFill rotWithShape="0">
                <a:blip r:embed="rId3"/>
                <a:stretch>
                  <a:fillRect/>
                </a:stretch>
              </a:blipFill>
            </p:spPr>
            <p:txBody>
              <a:bodyPr/>
              <a:lstStyle/>
              <a:p>
                <a:r>
                  <a:rPr lang="nl-NL">
                    <a:noFill/>
                  </a:rPr>
                  <a:t> </a:t>
                </a:r>
              </a:p>
            </p:txBody>
          </p:sp>
        </mc:Fallback>
      </mc:AlternateContent>
      <p:sp>
        <p:nvSpPr>
          <p:cNvPr id="4" name="Tijdelijke aanduiding voor voettekst 3"/>
          <p:cNvSpPr>
            <a:spLocks noGrp="1"/>
          </p:cNvSpPr>
          <p:nvPr>
            <p:ph type="ftr" sz="quarter" idx="11"/>
          </p:nvPr>
        </p:nvSpPr>
        <p:spPr/>
        <p:txBody>
          <a:bodyPr/>
          <a:lstStyle/>
          <a:p>
            <a:r>
              <a:rPr lang="en-US" smtClean="0"/>
              <a:t>Structure Learning for High-Dimensional Time Series Data</a:t>
            </a:r>
            <a:endParaRPr lang="en-GB" dirty="0"/>
          </a:p>
        </p:txBody>
      </p:sp>
      <p:sp>
        <p:nvSpPr>
          <p:cNvPr id="5" name="Tijdelijke aanduiding voor dianummer 4"/>
          <p:cNvSpPr>
            <a:spLocks noGrp="1"/>
          </p:cNvSpPr>
          <p:nvPr>
            <p:ph type="sldNum" sz="quarter" idx="12"/>
          </p:nvPr>
        </p:nvSpPr>
        <p:spPr/>
        <p:txBody>
          <a:bodyPr/>
          <a:lstStyle/>
          <a:p>
            <a:fld id="{C194BDB0-F4EA-4DD6-8281-CCE2440D0CE0}" type="slidenum">
              <a:rPr lang="en-GB" smtClean="0"/>
              <a:pPr/>
              <a:t>9</a:t>
            </a:fld>
            <a:endParaRPr lang="en-GB" dirty="0"/>
          </a:p>
        </p:txBody>
      </p:sp>
      <mc:AlternateContent xmlns:mc="http://schemas.openxmlformats.org/markup-compatibility/2006" xmlns:a14="http://schemas.microsoft.com/office/drawing/2010/main">
        <mc:Choice Requires="a14">
          <p:sp>
            <p:nvSpPr>
              <p:cNvPr id="6" name="Tekstvak 5"/>
              <p:cNvSpPr txBox="1"/>
              <p:nvPr/>
            </p:nvSpPr>
            <p:spPr>
              <a:xfrm>
                <a:off x="1079256" y="968766"/>
                <a:ext cx="138928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nl-NL" sz="1800" i="1" dirty="0" smtClean="0">
                          <a:latin typeface="Cambria Math" panose="02040503050406030204" pitchFamily="18" charset="0"/>
                        </a:rPr>
                        <m:t>𝑎</m:t>
                      </m:r>
                      <m:r>
                        <a:rPr lang="nl-NL" sz="1800" i="1" dirty="0" smtClean="0">
                          <a:latin typeface="Cambria Math" panose="02040503050406030204" pitchFamily="18" charset="0"/>
                        </a:rPr>
                        <m:t>     </m:t>
                      </m:r>
                      <m:r>
                        <a:rPr lang="nl-NL" sz="1800" i="1" dirty="0" smtClean="0">
                          <a:latin typeface="Cambria Math" panose="02040503050406030204" pitchFamily="18" charset="0"/>
                        </a:rPr>
                        <m:t>𝑏</m:t>
                      </m:r>
                      <m:r>
                        <a:rPr lang="nl-NL" sz="1800" i="1" dirty="0" smtClean="0">
                          <a:latin typeface="Cambria Math" panose="02040503050406030204" pitchFamily="18" charset="0"/>
                        </a:rPr>
                        <m:t>     </m:t>
                      </m:r>
                      <m:r>
                        <a:rPr lang="nl-NL" sz="1800" i="1" dirty="0" smtClean="0">
                          <a:latin typeface="Cambria Math" panose="02040503050406030204" pitchFamily="18" charset="0"/>
                        </a:rPr>
                        <m:t>𝑐</m:t>
                      </m:r>
                      <m:r>
                        <a:rPr lang="nl-NL" sz="1800" i="1" dirty="0" smtClean="0">
                          <a:latin typeface="Cambria Math" panose="02040503050406030204" pitchFamily="18" charset="0"/>
                        </a:rPr>
                        <m:t>     </m:t>
                      </m:r>
                      <m:r>
                        <a:rPr lang="nl-NL" sz="1800" i="1" dirty="0" smtClean="0">
                          <a:latin typeface="Cambria Math" panose="02040503050406030204" pitchFamily="18" charset="0"/>
                        </a:rPr>
                        <m:t>𝑑</m:t>
                      </m:r>
                    </m:oMath>
                  </m:oMathPara>
                </a14:m>
                <a:endParaRPr lang="nl-NL" sz="1800" dirty="0"/>
              </a:p>
            </p:txBody>
          </p:sp>
        </mc:Choice>
        <mc:Fallback xmlns="">
          <p:sp>
            <p:nvSpPr>
              <p:cNvPr id="6" name="Tekstvak 5"/>
              <p:cNvSpPr txBox="1">
                <a:spLocks noRot="1" noChangeAspect="1" noMove="1" noResize="1" noEditPoints="1" noAdjustHandles="1" noChangeArrowheads="1" noChangeShapeType="1" noTextEdit="1"/>
              </p:cNvSpPr>
              <p:nvPr/>
            </p:nvSpPr>
            <p:spPr>
              <a:xfrm>
                <a:off x="1079256" y="968766"/>
                <a:ext cx="1389288" cy="369332"/>
              </a:xfrm>
              <a:prstGeom prst="rect">
                <a:avLst/>
              </a:prstGeom>
              <a:blipFill rotWithShape="0">
                <a:blip r:embed="rId4"/>
                <a:stretch>
                  <a:fillRect r="-3947"/>
                </a:stretch>
              </a:blipFill>
            </p:spPr>
            <p:txBody>
              <a:bodyPr/>
              <a:lstStyle/>
              <a:p>
                <a:r>
                  <a:rPr lang="nl-NL">
                    <a:noFill/>
                  </a:rPr>
                  <a:t> </a:t>
                </a:r>
              </a:p>
            </p:txBody>
          </p:sp>
        </mc:Fallback>
      </mc:AlternateContent>
      <mc:AlternateContent xmlns:mc="http://schemas.openxmlformats.org/markup-compatibility/2006" xmlns:a14="http://schemas.microsoft.com/office/drawing/2010/main">
        <mc:Choice Requires="a14">
          <p:sp>
            <p:nvSpPr>
              <p:cNvPr id="7" name="Tekstvak 6"/>
              <p:cNvSpPr txBox="1"/>
              <p:nvPr/>
            </p:nvSpPr>
            <p:spPr>
              <a:xfrm>
                <a:off x="532043" y="1232142"/>
                <a:ext cx="348093" cy="1231106"/>
              </a:xfrm>
              <a:prstGeom prst="rect">
                <a:avLst/>
              </a:prstGeom>
              <a:noFill/>
            </p:spPr>
            <p:txBody>
              <a:bodyPr vert="horz" wrap="square" rtlCol="0">
                <a:spAutoFit/>
              </a:bodyPr>
              <a:lstStyle/>
              <a:p>
                <a:pPr/>
                <a14:m>
                  <m:oMathPara xmlns:m="http://schemas.openxmlformats.org/officeDocument/2006/math">
                    <m:oMathParaPr>
                      <m:jc m:val="centerGroup"/>
                    </m:oMathParaPr>
                    <m:oMath xmlns:m="http://schemas.openxmlformats.org/officeDocument/2006/math">
                      <m:r>
                        <a:rPr lang="nl-NL" sz="1850" i="1" dirty="0" smtClean="0">
                          <a:latin typeface="Cambria Math" panose="02040503050406030204" pitchFamily="18" charset="0"/>
                        </a:rPr>
                        <m:t>𝑎</m:t>
                      </m:r>
                    </m:oMath>
                  </m:oMathPara>
                </a14:m>
                <a:endParaRPr lang="nl-NL" sz="1850" i="1" dirty="0" smtClean="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nl-NL" sz="1850" i="1" dirty="0" smtClean="0">
                          <a:latin typeface="Cambria Math" panose="02040503050406030204" pitchFamily="18" charset="0"/>
                        </a:rPr>
                        <m:t>𝑏</m:t>
                      </m:r>
                    </m:oMath>
                  </m:oMathPara>
                </a14:m>
                <a:endParaRPr lang="nl-NL" sz="1850" i="1" dirty="0" smtClean="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nl-NL" sz="1850" i="1" dirty="0" smtClean="0">
                          <a:latin typeface="Cambria Math" panose="02040503050406030204" pitchFamily="18" charset="0"/>
                        </a:rPr>
                        <m:t>𝑐</m:t>
                      </m:r>
                    </m:oMath>
                  </m:oMathPara>
                </a14:m>
                <a:endParaRPr lang="nl-NL" sz="1850" i="1" dirty="0" smtClean="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nl-NL" sz="1850" i="1" dirty="0">
                          <a:latin typeface="Cambria Math" panose="02040503050406030204" pitchFamily="18" charset="0"/>
                        </a:rPr>
                        <m:t>𝑑</m:t>
                      </m:r>
                    </m:oMath>
                  </m:oMathPara>
                </a14:m>
                <a:endParaRPr lang="nl-NL" sz="1850" dirty="0"/>
              </a:p>
            </p:txBody>
          </p:sp>
        </mc:Choice>
        <mc:Fallback xmlns="">
          <p:sp>
            <p:nvSpPr>
              <p:cNvPr id="7" name="Tekstvak 6"/>
              <p:cNvSpPr txBox="1">
                <a:spLocks noRot="1" noChangeAspect="1" noMove="1" noResize="1" noEditPoints="1" noAdjustHandles="1" noChangeArrowheads="1" noChangeShapeType="1" noTextEdit="1"/>
              </p:cNvSpPr>
              <p:nvPr/>
            </p:nvSpPr>
            <p:spPr>
              <a:xfrm>
                <a:off x="532043" y="1232142"/>
                <a:ext cx="348093" cy="1231106"/>
              </a:xfrm>
              <a:prstGeom prst="rect">
                <a:avLst/>
              </a:prstGeom>
              <a:blipFill rotWithShape="0">
                <a:blip r:embed="rId5"/>
                <a:stretch>
                  <a:fillRect/>
                </a:stretch>
              </a:blipFill>
            </p:spPr>
            <p:txBody>
              <a:bodyPr/>
              <a:lstStyle/>
              <a:p>
                <a:r>
                  <a:rPr lang="nl-NL">
                    <a:noFill/>
                  </a:rPr>
                  <a:t> </a:t>
                </a:r>
              </a:p>
            </p:txBody>
          </p:sp>
        </mc:Fallback>
      </mc:AlternateContent>
      <mc:AlternateContent xmlns:mc="http://schemas.openxmlformats.org/markup-compatibility/2006" xmlns:a14="http://schemas.microsoft.com/office/drawing/2010/main">
        <mc:Choice Requires="a14">
          <p:sp>
            <p:nvSpPr>
              <p:cNvPr id="8" name="Tijdelijke aanduiding voor inhoud 2"/>
              <p:cNvSpPr txBox="1">
                <a:spLocks/>
              </p:cNvSpPr>
              <p:nvPr/>
            </p:nvSpPr>
            <p:spPr>
              <a:xfrm>
                <a:off x="758824" y="3137406"/>
                <a:ext cx="2078720" cy="1291415"/>
              </a:xfrm>
              <a:prstGeom prst="rect">
                <a:avLst/>
              </a:prstGeom>
            </p:spPr>
            <p:txBody>
              <a:bodyPr vert="horz" lIns="0" tIns="0" rIns="0" bIns="0" rtlCol="0">
                <a:noAutofit/>
              </a:bodyPr>
              <a:lstStyle>
                <a:lvl1pPr marL="0" indent="0" algn="l" defTabSz="685800" rtl="0" eaLnBrk="1" latinLnBrk="0" hangingPunct="1">
                  <a:lnSpc>
                    <a:spcPct val="100000"/>
                  </a:lnSpc>
                  <a:spcBef>
                    <a:spcPts val="0"/>
                  </a:spcBef>
                  <a:buFont typeface="Arial" panose="020B0604020202020204" pitchFamily="34" charset="0"/>
                  <a:buNone/>
                  <a:defRPr sz="1950" kern="1200" baseline="0">
                    <a:solidFill>
                      <a:schemeClr val="tx1"/>
                    </a:solidFill>
                    <a:latin typeface="+mn-lt"/>
                    <a:ea typeface="+mn-ea"/>
                    <a:cs typeface="+mn-cs"/>
                  </a:defRPr>
                </a:lvl1pPr>
                <a:lvl2pPr marL="0" indent="0" algn="l" defTabSz="685800" rtl="0" eaLnBrk="1" latinLnBrk="0" hangingPunct="1">
                  <a:lnSpc>
                    <a:spcPct val="100000"/>
                  </a:lnSpc>
                  <a:spcBef>
                    <a:spcPts val="0"/>
                  </a:spcBef>
                  <a:buFont typeface="Arial" panose="020B0604020202020204" pitchFamily="34" charset="0"/>
                  <a:buNone/>
                  <a:defRPr sz="1650" kern="1200">
                    <a:solidFill>
                      <a:schemeClr val="tx1"/>
                    </a:solidFill>
                    <a:latin typeface="+mn-lt"/>
                    <a:ea typeface="+mn-ea"/>
                    <a:cs typeface="+mn-cs"/>
                  </a:defRPr>
                </a:lvl2pPr>
                <a:lvl3pPr marL="180975" indent="-180975" algn="l" defTabSz="685800" rtl="0" eaLnBrk="1" latinLnBrk="0" hangingPunct="1">
                  <a:lnSpc>
                    <a:spcPct val="100000"/>
                  </a:lnSpc>
                  <a:spcBef>
                    <a:spcPts val="0"/>
                  </a:spcBef>
                  <a:buFont typeface="Arial" panose="020B0604020202020204" pitchFamily="34" charset="0"/>
                  <a:buChar char="•"/>
                  <a:defRPr sz="1650" kern="1200">
                    <a:solidFill>
                      <a:schemeClr val="tx1"/>
                    </a:solidFill>
                    <a:latin typeface="+mn-lt"/>
                    <a:ea typeface="+mn-ea"/>
                    <a:cs typeface="+mn-cs"/>
                  </a:defRPr>
                </a:lvl3pPr>
                <a:lvl4pPr marL="360000" indent="-180975" algn="l" defTabSz="685800" rtl="0" eaLnBrk="1" latinLnBrk="0" hangingPunct="1">
                  <a:lnSpc>
                    <a:spcPct val="100000"/>
                  </a:lnSpc>
                  <a:spcBef>
                    <a:spcPts val="0"/>
                  </a:spcBef>
                  <a:buFont typeface="Arial" panose="020B0604020202020204" pitchFamily="34" charset="0"/>
                  <a:buChar char="•"/>
                  <a:defRPr sz="1650" kern="1200">
                    <a:solidFill>
                      <a:schemeClr val="tx1"/>
                    </a:solidFill>
                    <a:latin typeface="+mn-lt"/>
                    <a:ea typeface="+mn-ea"/>
                    <a:cs typeface="+mn-cs"/>
                  </a:defRPr>
                </a:lvl4pPr>
                <a:lvl5pPr marL="539750" indent="-177800" algn="l" defTabSz="685800" rtl="0" eaLnBrk="1" latinLnBrk="0" hangingPunct="1">
                  <a:lnSpc>
                    <a:spcPct val="100000"/>
                  </a:lnSpc>
                  <a:spcBef>
                    <a:spcPts val="0"/>
                  </a:spcBef>
                  <a:buFont typeface="Arial" panose="020B0604020202020204" pitchFamily="34" charset="0"/>
                  <a:buChar char="•"/>
                  <a:defRPr sz="16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d>
                        <m:dPr>
                          <m:ctrlPr>
                            <a:rPr lang="en-GB" i="1" smtClean="0">
                              <a:latin typeface="Cambria Math" panose="02040503050406030204" pitchFamily="18" charset="0"/>
                            </a:rPr>
                          </m:ctrlPr>
                        </m:dPr>
                        <m:e>
                          <m:m>
                            <m:mPr>
                              <m:mcs>
                                <m:mc>
                                  <m:mcPr>
                                    <m:count m:val="4"/>
                                    <m:mcJc m:val="center"/>
                                  </m:mcPr>
                                </m:mc>
                              </m:mcs>
                              <m:ctrlPr>
                                <a:rPr lang="en-GB" i="1">
                                  <a:latin typeface="Cambria Math" panose="02040503050406030204" pitchFamily="18" charset="0"/>
                                </a:rPr>
                              </m:ctrlPr>
                            </m:mPr>
                            <m:mr>
                              <m:e>
                                <m:r>
                                  <m:rPr>
                                    <m:brk m:alnAt="7"/>
                                  </m:rPr>
                                  <a:rPr lang="nl-NL" i="1">
                                    <a:latin typeface="Cambria Math" panose="02040503050406030204" pitchFamily="18" charset="0"/>
                                  </a:rPr>
                                  <m:t>0</m:t>
                                </m:r>
                              </m:e>
                              <m:e>
                                <m:r>
                                  <a:rPr lang="nl-NL" i="1">
                                    <a:latin typeface="Cambria Math" panose="02040503050406030204" pitchFamily="18" charset="0"/>
                                  </a:rPr>
                                  <m:t>1</m:t>
                                </m:r>
                              </m:e>
                              <m:e>
                                <m:r>
                                  <a:rPr lang="nl-NL" b="0" i="1" smtClean="0">
                                    <a:latin typeface="Cambria Math" panose="02040503050406030204" pitchFamily="18" charset="0"/>
                                  </a:rPr>
                                  <m:t>0</m:t>
                                </m:r>
                              </m:e>
                              <m:e>
                                <m:r>
                                  <a:rPr lang="nl-NL" b="0" i="1" smtClean="0">
                                    <a:latin typeface="Cambria Math" panose="02040503050406030204" pitchFamily="18" charset="0"/>
                                  </a:rPr>
                                  <m:t>1</m:t>
                                </m:r>
                              </m:e>
                            </m:mr>
                            <m:mr>
                              <m:e>
                                <m:r>
                                  <a:rPr lang="nl-NL" i="1">
                                    <a:latin typeface="Cambria Math" panose="02040503050406030204" pitchFamily="18" charset="0"/>
                                  </a:rPr>
                                  <m:t>0</m:t>
                                </m:r>
                              </m:e>
                              <m:e>
                                <m:r>
                                  <a:rPr lang="nl-NL" i="1">
                                    <a:latin typeface="Cambria Math" panose="02040503050406030204" pitchFamily="18" charset="0"/>
                                  </a:rPr>
                                  <m:t>0</m:t>
                                </m:r>
                              </m:e>
                              <m:e>
                                <m:r>
                                  <a:rPr lang="nl-NL" i="1">
                                    <a:latin typeface="Cambria Math" panose="02040503050406030204" pitchFamily="18" charset="0"/>
                                  </a:rPr>
                                  <m:t>1</m:t>
                                </m:r>
                              </m:e>
                              <m:e>
                                <m:r>
                                  <a:rPr lang="nl-NL" b="0" i="1" smtClean="0">
                                    <a:latin typeface="Cambria Math" panose="02040503050406030204" pitchFamily="18" charset="0"/>
                                  </a:rPr>
                                  <m:t>1</m:t>
                                </m:r>
                              </m:e>
                            </m:mr>
                            <m:mr>
                              <m:e>
                                <m:r>
                                  <a:rPr lang="nl-NL" i="1">
                                    <a:latin typeface="Cambria Math" panose="02040503050406030204" pitchFamily="18" charset="0"/>
                                  </a:rPr>
                                  <m:t>0</m:t>
                                </m:r>
                              </m:e>
                              <m:e>
                                <m:r>
                                  <a:rPr lang="nl-NL" i="1">
                                    <a:latin typeface="Cambria Math" panose="02040503050406030204" pitchFamily="18" charset="0"/>
                                  </a:rPr>
                                  <m:t>0</m:t>
                                </m:r>
                              </m:e>
                              <m:e>
                                <m:r>
                                  <a:rPr lang="nl-NL" i="1">
                                    <a:latin typeface="Cambria Math" panose="02040503050406030204" pitchFamily="18" charset="0"/>
                                  </a:rPr>
                                  <m:t>0</m:t>
                                </m:r>
                              </m:e>
                              <m:e>
                                <m:r>
                                  <a:rPr lang="nl-NL" b="0" i="1" smtClean="0">
                                    <a:latin typeface="Cambria Math" panose="02040503050406030204" pitchFamily="18" charset="0"/>
                                  </a:rPr>
                                  <m:t>1</m:t>
                                </m:r>
                              </m:e>
                            </m:mr>
                            <m:mr>
                              <m:e>
                                <m:r>
                                  <a:rPr lang="nl-NL" b="0" i="1" smtClean="0">
                                    <a:latin typeface="Cambria Math" panose="02040503050406030204" pitchFamily="18" charset="0"/>
                                  </a:rPr>
                                  <m:t>0</m:t>
                                </m:r>
                              </m:e>
                              <m:e>
                                <m:r>
                                  <a:rPr lang="nl-NL" b="0" i="1" smtClean="0">
                                    <a:latin typeface="Cambria Math" panose="02040503050406030204" pitchFamily="18" charset="0"/>
                                  </a:rPr>
                                  <m:t>0</m:t>
                                </m:r>
                              </m:e>
                              <m:e>
                                <m:r>
                                  <a:rPr lang="nl-NL" b="0" i="1" smtClean="0">
                                    <a:latin typeface="Cambria Math" panose="02040503050406030204" pitchFamily="18" charset="0"/>
                                  </a:rPr>
                                  <m:t>0</m:t>
                                </m:r>
                              </m:e>
                              <m:e>
                                <m:r>
                                  <a:rPr lang="nl-NL" i="1">
                                    <a:latin typeface="Cambria Math" panose="02040503050406030204" pitchFamily="18" charset="0"/>
                                  </a:rPr>
                                  <m:t>0</m:t>
                                </m:r>
                              </m:e>
                            </m:mr>
                          </m:m>
                        </m:e>
                      </m:d>
                    </m:oMath>
                  </m:oMathPara>
                </a14:m>
                <a:endParaRPr lang="en-GB" dirty="0" smtClean="0"/>
              </a:p>
              <a:p>
                <a:pPr marL="342900" indent="-342900">
                  <a:buFont typeface="Arial" panose="020B0604020202020204" pitchFamily="34" charset="0"/>
                  <a:buChar char="•"/>
                </a:pPr>
                <a:endParaRPr lang="en-GB" dirty="0" smtClean="0"/>
              </a:p>
            </p:txBody>
          </p:sp>
        </mc:Choice>
        <mc:Fallback xmlns="">
          <p:sp>
            <p:nvSpPr>
              <p:cNvPr id="8" name="Tijdelijke aanduiding voor inhoud 2"/>
              <p:cNvSpPr txBox="1">
                <a:spLocks noRot="1" noChangeAspect="1" noMove="1" noResize="1" noEditPoints="1" noAdjustHandles="1" noChangeArrowheads="1" noChangeShapeType="1" noTextEdit="1"/>
              </p:cNvSpPr>
              <p:nvPr/>
            </p:nvSpPr>
            <p:spPr>
              <a:xfrm>
                <a:off x="758824" y="3137406"/>
                <a:ext cx="2078720" cy="1291415"/>
              </a:xfrm>
              <a:prstGeom prst="rect">
                <a:avLst/>
              </a:prstGeom>
              <a:blipFill rotWithShape="0">
                <a:blip r:embed="rId6"/>
                <a:stretch>
                  <a:fillRect/>
                </a:stretch>
              </a:blipFill>
            </p:spPr>
            <p:txBody>
              <a:bodyPr/>
              <a:lstStyle/>
              <a:p>
                <a:r>
                  <a:rPr lang="nl-NL">
                    <a:noFill/>
                  </a:rPr>
                  <a:t> </a:t>
                </a:r>
              </a:p>
            </p:txBody>
          </p:sp>
        </mc:Fallback>
      </mc:AlternateContent>
      <mc:AlternateContent xmlns:mc="http://schemas.openxmlformats.org/markup-compatibility/2006" xmlns:a14="http://schemas.microsoft.com/office/drawing/2010/main">
        <mc:Choice Requires="a14">
          <p:sp>
            <p:nvSpPr>
              <p:cNvPr id="9" name="Tekstvak 8"/>
              <p:cNvSpPr txBox="1"/>
              <p:nvPr/>
            </p:nvSpPr>
            <p:spPr>
              <a:xfrm>
                <a:off x="1079256" y="2792496"/>
                <a:ext cx="138928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nl-NL" sz="1800" b="0" i="1" dirty="0" smtClean="0">
                          <a:latin typeface="Cambria Math" panose="02040503050406030204" pitchFamily="18" charset="0"/>
                        </a:rPr>
                        <m:t>𝑑</m:t>
                      </m:r>
                      <m:r>
                        <a:rPr lang="nl-NL" sz="1800" i="1" dirty="0" smtClean="0">
                          <a:latin typeface="Cambria Math" panose="02040503050406030204" pitchFamily="18" charset="0"/>
                        </a:rPr>
                        <m:t> </m:t>
                      </m:r>
                      <m:r>
                        <a:rPr lang="nl-NL" sz="1800" b="0" i="1" dirty="0" smtClean="0">
                          <a:latin typeface="Cambria Math" panose="02040503050406030204" pitchFamily="18" charset="0"/>
                        </a:rPr>
                        <m:t>    </m:t>
                      </m:r>
                      <m:r>
                        <a:rPr lang="nl-NL" sz="1800" b="0" i="1" dirty="0" smtClean="0">
                          <a:latin typeface="Cambria Math" panose="02040503050406030204" pitchFamily="18" charset="0"/>
                        </a:rPr>
                        <m:t>𝑎</m:t>
                      </m:r>
                      <m:r>
                        <a:rPr lang="nl-NL" sz="1800" i="1" dirty="0" smtClean="0">
                          <a:latin typeface="Cambria Math" panose="02040503050406030204" pitchFamily="18" charset="0"/>
                        </a:rPr>
                        <m:t> </m:t>
                      </m:r>
                      <m:r>
                        <a:rPr lang="nl-NL" sz="1800" b="0" i="1" dirty="0" smtClean="0">
                          <a:latin typeface="Cambria Math" panose="02040503050406030204" pitchFamily="18" charset="0"/>
                        </a:rPr>
                        <m:t>    </m:t>
                      </m:r>
                      <m:r>
                        <a:rPr lang="nl-NL" sz="1800" b="0" i="1" dirty="0" smtClean="0">
                          <a:latin typeface="Cambria Math" panose="02040503050406030204" pitchFamily="18" charset="0"/>
                        </a:rPr>
                        <m:t>𝑏</m:t>
                      </m:r>
                      <m:r>
                        <a:rPr lang="nl-NL" sz="1800" i="1" dirty="0" smtClean="0">
                          <a:latin typeface="Cambria Math" panose="02040503050406030204" pitchFamily="18" charset="0"/>
                        </a:rPr>
                        <m:t> </m:t>
                      </m:r>
                      <m:r>
                        <a:rPr lang="nl-NL" sz="1800" b="0" i="1" dirty="0" smtClean="0">
                          <a:latin typeface="Cambria Math" panose="02040503050406030204" pitchFamily="18" charset="0"/>
                        </a:rPr>
                        <m:t>    </m:t>
                      </m:r>
                      <m:r>
                        <a:rPr lang="nl-NL" sz="1800" b="0" i="1" dirty="0" smtClean="0">
                          <a:latin typeface="Cambria Math" panose="02040503050406030204" pitchFamily="18" charset="0"/>
                        </a:rPr>
                        <m:t>𝑐</m:t>
                      </m:r>
                    </m:oMath>
                  </m:oMathPara>
                </a14:m>
                <a:endParaRPr lang="nl-NL" sz="1800" dirty="0"/>
              </a:p>
            </p:txBody>
          </p:sp>
        </mc:Choice>
        <mc:Fallback xmlns="">
          <p:sp>
            <p:nvSpPr>
              <p:cNvPr id="9" name="Tekstvak 8"/>
              <p:cNvSpPr txBox="1">
                <a:spLocks noRot="1" noChangeAspect="1" noMove="1" noResize="1" noEditPoints="1" noAdjustHandles="1" noChangeArrowheads="1" noChangeShapeType="1" noTextEdit="1"/>
              </p:cNvSpPr>
              <p:nvPr/>
            </p:nvSpPr>
            <p:spPr>
              <a:xfrm>
                <a:off x="1079256" y="2792496"/>
                <a:ext cx="1389288" cy="369332"/>
              </a:xfrm>
              <a:prstGeom prst="rect">
                <a:avLst/>
              </a:prstGeom>
              <a:blipFill rotWithShape="0">
                <a:blip r:embed="rId7"/>
                <a:stretch>
                  <a:fillRect r="-2193"/>
                </a:stretch>
              </a:blipFill>
            </p:spPr>
            <p:txBody>
              <a:bodyPr/>
              <a:lstStyle/>
              <a:p>
                <a:r>
                  <a:rPr lang="nl-NL">
                    <a:noFill/>
                  </a:rPr>
                  <a:t> </a:t>
                </a:r>
              </a:p>
            </p:txBody>
          </p:sp>
        </mc:Fallback>
      </mc:AlternateContent>
      <mc:AlternateContent xmlns:mc="http://schemas.openxmlformats.org/markup-compatibility/2006" xmlns:a14="http://schemas.microsoft.com/office/drawing/2010/main">
        <mc:Choice Requires="a14">
          <p:sp>
            <p:nvSpPr>
              <p:cNvPr id="10" name="Tekstvak 9"/>
              <p:cNvSpPr txBox="1"/>
              <p:nvPr/>
            </p:nvSpPr>
            <p:spPr>
              <a:xfrm>
                <a:off x="602383" y="3084454"/>
                <a:ext cx="348093" cy="1224951"/>
              </a:xfrm>
              <a:prstGeom prst="rect">
                <a:avLst/>
              </a:prstGeom>
              <a:noFill/>
            </p:spPr>
            <p:txBody>
              <a:bodyPr vert="horz" wrap="square" rtlCol="0">
                <a:spAutoFit/>
              </a:bodyPr>
              <a:lstStyle/>
              <a:p>
                <a:pPr/>
                <a14:m>
                  <m:oMathPara xmlns:m="http://schemas.openxmlformats.org/officeDocument/2006/math">
                    <m:oMathParaPr>
                      <m:jc m:val="centerGroup"/>
                    </m:oMathParaPr>
                    <m:oMath xmlns:m="http://schemas.openxmlformats.org/officeDocument/2006/math">
                      <m:r>
                        <a:rPr lang="nl-NL" sz="1850" b="0" i="1" dirty="0" smtClean="0">
                          <a:latin typeface="Cambria Math" panose="02040503050406030204" pitchFamily="18" charset="0"/>
                        </a:rPr>
                        <m:t>𝑑</m:t>
                      </m:r>
                    </m:oMath>
                  </m:oMathPara>
                </a14:m>
                <a:endParaRPr lang="nl-NL" sz="1850" b="0" i="1" dirty="0" smtClean="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nl-NL" sz="1850" b="0" i="1" dirty="0" smtClean="0">
                          <a:latin typeface="Cambria Math" panose="02040503050406030204" pitchFamily="18" charset="0"/>
                        </a:rPr>
                        <m:t>𝑎</m:t>
                      </m:r>
                    </m:oMath>
                  </m:oMathPara>
                </a14:m>
                <a:endParaRPr lang="nl-NL" sz="1850" b="0" i="1" dirty="0" smtClean="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nl-NL" sz="1850" b="0" i="1" dirty="0" smtClean="0">
                          <a:latin typeface="Cambria Math" panose="02040503050406030204" pitchFamily="18" charset="0"/>
                        </a:rPr>
                        <m:t>𝑏</m:t>
                      </m:r>
                    </m:oMath>
                  </m:oMathPara>
                </a14:m>
                <a:endParaRPr lang="nl-NL" sz="1850" b="0" i="1" dirty="0" smtClean="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nl-NL" sz="1850" b="0" i="1" dirty="0" smtClean="0">
                          <a:latin typeface="Cambria Math" panose="02040503050406030204" pitchFamily="18" charset="0"/>
                        </a:rPr>
                        <m:t>𝑐</m:t>
                      </m:r>
                    </m:oMath>
                  </m:oMathPara>
                </a14:m>
                <a:endParaRPr lang="nl-NL" sz="1850" dirty="0"/>
              </a:p>
            </p:txBody>
          </p:sp>
        </mc:Choice>
        <mc:Fallback xmlns="">
          <p:sp>
            <p:nvSpPr>
              <p:cNvPr id="10" name="Tekstvak 9"/>
              <p:cNvSpPr txBox="1">
                <a:spLocks noRot="1" noChangeAspect="1" noMove="1" noResize="1" noEditPoints="1" noAdjustHandles="1" noChangeArrowheads="1" noChangeShapeType="1" noTextEdit="1"/>
              </p:cNvSpPr>
              <p:nvPr/>
            </p:nvSpPr>
            <p:spPr>
              <a:xfrm>
                <a:off x="602383" y="3084454"/>
                <a:ext cx="348093" cy="1224951"/>
              </a:xfrm>
              <a:prstGeom prst="rect">
                <a:avLst/>
              </a:prstGeom>
              <a:blipFill rotWithShape="0">
                <a:blip r:embed="rId8"/>
                <a:stretch>
                  <a:fillRect/>
                </a:stretch>
              </a:blipFill>
            </p:spPr>
            <p:txBody>
              <a:bodyPr/>
              <a:lstStyle/>
              <a:p>
                <a:r>
                  <a:rPr lang="nl-NL">
                    <a:noFill/>
                  </a:rPr>
                  <a:t> </a:t>
                </a:r>
              </a:p>
            </p:txBody>
          </p:sp>
        </mc:Fallback>
      </mc:AlternateContent>
      <p:pic>
        <p:nvPicPr>
          <p:cNvPr id="13" name="Afbeelding 12"/>
          <p:cNvPicPr>
            <a:picLocks noChangeAspect="1"/>
          </p:cNvPicPr>
          <p:nvPr/>
        </p:nvPicPr>
        <p:blipFill>
          <a:blip r:embed="rId9"/>
          <a:stretch>
            <a:fillRect/>
          </a:stretch>
        </p:blipFill>
        <p:spPr>
          <a:xfrm>
            <a:off x="3783152" y="933596"/>
            <a:ext cx="3920394" cy="3271157"/>
          </a:xfrm>
          <a:prstGeom prst="rect">
            <a:avLst/>
          </a:prstGeom>
        </p:spPr>
      </p:pic>
      <p:pic>
        <p:nvPicPr>
          <p:cNvPr id="14" name="Afbeelding 13"/>
          <p:cNvPicPr>
            <a:picLocks noChangeAspect="1"/>
          </p:cNvPicPr>
          <p:nvPr/>
        </p:nvPicPr>
        <p:blipFill>
          <a:blip r:embed="rId10"/>
          <a:stretch>
            <a:fillRect/>
          </a:stretch>
        </p:blipFill>
        <p:spPr>
          <a:xfrm>
            <a:off x="3512043" y="1758251"/>
            <a:ext cx="4803282" cy="1746000"/>
          </a:xfrm>
          <a:prstGeom prst="rect">
            <a:avLst/>
          </a:prstGeom>
        </p:spPr>
      </p:pic>
    </p:spTree>
    <p:extLst>
      <p:ext uri="{BB962C8B-B14F-4D97-AF65-F5344CB8AC3E}">
        <p14:creationId xmlns:p14="http://schemas.microsoft.com/office/powerpoint/2010/main" val="1576327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xit" presetSubtype="0" fill="hold" nodeType="clickEffect">
                                  <p:stCondLst>
                                    <p:cond delay="0"/>
                                  </p:stCondLst>
                                  <p:childTnLst>
                                    <p:animEffect transition="out" filter="fade">
                                      <p:cBhvr>
                                        <p:cTn id="28" dur="500"/>
                                        <p:tgtEl>
                                          <p:spTgt spid="13"/>
                                        </p:tgtEl>
                                      </p:cBhvr>
                                    </p:animEffect>
                                    <p:set>
                                      <p:cBhvr>
                                        <p:cTn id="29" dur="1" fill="hold">
                                          <p:stCondLst>
                                            <p:cond delay="499"/>
                                          </p:stCondLst>
                                        </p:cTn>
                                        <p:tgtEl>
                                          <p:spTgt spid="13"/>
                                        </p:tgtEl>
                                        <p:attrNameLst>
                                          <p:attrName>style.visibility</p:attrName>
                                        </p:attrNameLst>
                                      </p:cBhvr>
                                      <p:to>
                                        <p:strVal val="hidden"/>
                                      </p:to>
                                    </p:set>
                                  </p:childTnLst>
                                </p:cTn>
                              </p:par>
                              <p:par>
                                <p:cTn id="30" presetID="10" presetClass="entr" presetSubtype="0" fill="hold" nodeType="with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p:bldP spid="7" grpId="0"/>
      <p:bldP spid="8" grpId="0"/>
      <p:bldP spid="9" grpId="0"/>
      <p:bldP spid="10" grpId="0"/>
    </p:bldLst>
  </p:timing>
</p:sld>
</file>

<file path=ppt/theme/theme1.xml><?xml version="1.0" encoding="utf-8"?>
<a:theme xmlns:a="http://schemas.openxmlformats.org/drawingml/2006/main" name="Kantoorthema">
  <a:themeElements>
    <a:clrScheme name="TUe_PPT_V2">
      <a:dk1>
        <a:sysClr val="windowText" lastClr="000000"/>
      </a:dk1>
      <a:lt1>
        <a:sysClr val="window" lastClr="FFFFFF"/>
      </a:lt1>
      <a:dk2>
        <a:srgbClr val="C81919"/>
      </a:dk2>
      <a:lt2>
        <a:srgbClr val="101073"/>
      </a:lt2>
      <a:accent1>
        <a:srgbClr val="C81919"/>
      </a:accent1>
      <a:accent2>
        <a:srgbClr val="9E9EB1"/>
      </a:accent2>
      <a:accent3>
        <a:srgbClr val="0092B5"/>
      </a:accent3>
      <a:accent4>
        <a:srgbClr val="FF9A00"/>
      </a:accent4>
      <a:accent5>
        <a:srgbClr val="101073"/>
      </a:accent5>
      <a:accent6>
        <a:srgbClr val="CEDF00"/>
      </a:accent6>
      <a:hlink>
        <a:srgbClr val="0563C1"/>
      </a:hlink>
      <a:folHlink>
        <a:srgbClr val="954F72"/>
      </a:folHlink>
    </a:clrScheme>
    <a:fontScheme name="TUe_Calibri">
      <a:majorFont>
        <a:latin typeface="Calibri"/>
        <a:ea typeface=""/>
        <a:cs typeface=""/>
      </a:majorFont>
      <a:minorFont>
        <a:latin typeface="Calibri"/>
        <a:ea typeface=""/>
        <a:cs typeface=""/>
      </a:minorFont>
    </a:fontScheme>
    <a:fmtScheme name="Kantoorthema">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Ue_16x9.potx" id="{9370F84E-7576-4FDA-B736-A09996DF8429}" vid="{ED81D3C9-A1FB-4E5B-AF38-E92F700A58FD}"/>
    </a:ext>
  </a:extLst>
</a:theme>
</file>

<file path=ppt/theme/theme2.xml><?xml version="1.0" encoding="utf-8"?>
<a:theme xmlns:a="http://schemas.openxmlformats.org/drawingml/2006/main" name="Kantoorthema">
  <a:themeElements>
    <a:clrScheme name="Kantoor">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Kantoor">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TUe_16x9 (2)</Template>
  <TotalTime>15995</TotalTime>
  <Words>5855</Words>
  <Application>Microsoft Office PowerPoint</Application>
  <PresentationFormat>Diavoorstelling (16:9)</PresentationFormat>
  <Paragraphs>411</Paragraphs>
  <Slides>30</Slides>
  <Notes>30</Notes>
  <HiddenSlides>1</HiddenSlides>
  <MMClips>0</MMClips>
  <ScaleCrop>false</ScaleCrop>
  <HeadingPairs>
    <vt:vector size="6" baseType="variant">
      <vt:variant>
        <vt:lpstr>Gebruikte lettertypen</vt:lpstr>
      </vt:variant>
      <vt:variant>
        <vt:i4>4</vt:i4>
      </vt:variant>
      <vt:variant>
        <vt:lpstr>Thema</vt:lpstr>
      </vt:variant>
      <vt:variant>
        <vt:i4>1</vt:i4>
      </vt:variant>
      <vt:variant>
        <vt:lpstr>Diatitels</vt:lpstr>
      </vt:variant>
      <vt:variant>
        <vt:i4>30</vt:i4>
      </vt:variant>
    </vt:vector>
  </HeadingPairs>
  <TitlesOfParts>
    <vt:vector size="35" baseType="lpstr">
      <vt:lpstr>Arial</vt:lpstr>
      <vt:lpstr>Calibri</vt:lpstr>
      <vt:lpstr>Cambria Math</vt:lpstr>
      <vt:lpstr>Wingdings</vt:lpstr>
      <vt:lpstr>Kantoorthema</vt:lpstr>
      <vt:lpstr>Structure Learning in High-Dimensional Time Series Data</vt:lpstr>
      <vt:lpstr>Outline </vt:lpstr>
      <vt:lpstr>Introduction – Example [1]</vt:lpstr>
      <vt:lpstr>Motivation – Root Cause Analysis in a Car</vt:lpstr>
      <vt:lpstr>Formal Problem Setting</vt:lpstr>
      <vt:lpstr>Formal Problem Setting</vt:lpstr>
      <vt:lpstr>Formal Problem Setting</vt:lpstr>
      <vt:lpstr>Orderings</vt:lpstr>
      <vt:lpstr>Orderings</vt:lpstr>
      <vt:lpstr>Methodologies</vt:lpstr>
      <vt:lpstr>1) Random Walk</vt:lpstr>
      <vt:lpstr>1) Random Walk</vt:lpstr>
      <vt:lpstr>1) Greedy Random Walk</vt:lpstr>
      <vt:lpstr>1) Greedy Random Walk</vt:lpstr>
      <vt:lpstr>2) Orthogonal Matching Pursuit </vt:lpstr>
      <vt:lpstr>2) Orthogonal Matching Pursuit </vt:lpstr>
      <vt:lpstr>2) Selecting a suitable number of arcs</vt:lpstr>
      <vt:lpstr>2) Selecting a suitable number of arcs</vt:lpstr>
      <vt:lpstr>2) Selecting a suitable number of arcs</vt:lpstr>
      <vt:lpstr>2) Selecting a suitable number of arcs</vt:lpstr>
      <vt:lpstr>3) NOTEARS</vt:lpstr>
      <vt:lpstr>Experimental Results</vt:lpstr>
      <vt:lpstr>Structural Hamming Distance:    #missed arcs  +  #incorrect arcs  +  #reversed arcs</vt:lpstr>
      <vt:lpstr>Expected Excess Risk     difference in predictive performance between W ̂ and optimal W</vt:lpstr>
      <vt:lpstr>Recovering causal pathways using structure learning [3]</vt:lpstr>
      <vt:lpstr>Recovering causal pathways using structure learning</vt:lpstr>
      <vt:lpstr>Conclusions</vt:lpstr>
      <vt:lpstr>Future Directions</vt:lpstr>
      <vt:lpstr>References</vt:lpstr>
      <vt:lpstr>2) Selecting a suitable number of arcs</vt:lpstr>
    </vt:vector>
  </TitlesOfParts>
  <Company>TU/e</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Structure Learning for Time Series Data</dc:title>
  <dc:subject>Structure Learning for Time Series Data</dc:subject>
  <dc:creator>Ven, I.M.J. van de</dc:creator>
  <cp:lastModifiedBy>Quincey, M.G. de</cp:lastModifiedBy>
  <cp:revision>247</cp:revision>
  <dcterms:created xsi:type="dcterms:W3CDTF">2019-11-27T15:26:32Z</dcterms:created>
  <dcterms:modified xsi:type="dcterms:W3CDTF">2022-07-13T20:26:55Z</dcterms:modified>
  <cp:category>Structure Learning for Time Series Data</cp:category>
</cp:coreProperties>
</file>